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8.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0.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1.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3.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4.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5.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6.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7.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8.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9.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20.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21.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 id="2147483834" r:id="rId5"/>
    <p:sldMasterId id="2147483887" r:id="rId6"/>
    <p:sldMasterId id="2147483911" r:id="rId7"/>
    <p:sldMasterId id="2147483936" r:id="rId8"/>
    <p:sldMasterId id="2147483961" r:id="rId9"/>
    <p:sldMasterId id="2147483976" r:id="rId10"/>
    <p:sldMasterId id="2147484009" r:id="rId11"/>
    <p:sldMasterId id="2147484017" r:id="rId12"/>
    <p:sldMasterId id="2147484025" r:id="rId13"/>
    <p:sldMasterId id="2147484054" r:id="rId14"/>
    <p:sldMasterId id="2147484076" r:id="rId15"/>
    <p:sldMasterId id="2147484094" r:id="rId16"/>
    <p:sldMasterId id="2147484115" r:id="rId17"/>
    <p:sldMasterId id="2147484121" r:id="rId18"/>
    <p:sldMasterId id="2147484156" r:id="rId19"/>
    <p:sldMasterId id="2147484183" r:id="rId20"/>
    <p:sldMasterId id="2147484209" r:id="rId21"/>
    <p:sldMasterId id="2147484217" r:id="rId22"/>
  </p:sldMasterIdLst>
  <p:notesMasterIdLst>
    <p:notesMasterId r:id="rId24"/>
  </p:notesMasterIdLst>
  <p:handoutMasterIdLst>
    <p:handoutMasterId r:id="rId25"/>
  </p:handoutMasterIdLst>
  <p:sldIdLst>
    <p:sldId id="141168534" r:id="rId23"/>
  </p:sldIdLst>
  <p:sldSz cx="9144000" cy="5143500" type="screen16x9"/>
  <p:notesSz cx="6858000" cy="9144000"/>
  <p:defaultTextStyle>
    <a:defPPr>
      <a:defRPr lang="en-US"/>
    </a:defPPr>
    <a:lvl1pPr marL="0" algn="l" defTabSz="685714" rtl="0" eaLnBrk="1" latinLnBrk="0" hangingPunct="1">
      <a:defRPr sz="1350" kern="1200">
        <a:solidFill>
          <a:schemeClr val="tx1"/>
        </a:solidFill>
        <a:latin typeface="+mn-lt"/>
        <a:ea typeface="+mn-ea"/>
        <a:cs typeface="+mn-cs"/>
      </a:defRPr>
    </a:lvl1pPr>
    <a:lvl2pPr marL="342857" algn="l" defTabSz="685714" rtl="0" eaLnBrk="1" latinLnBrk="0" hangingPunct="1">
      <a:defRPr sz="1350" kern="1200">
        <a:solidFill>
          <a:schemeClr val="tx1"/>
        </a:solidFill>
        <a:latin typeface="+mn-lt"/>
        <a:ea typeface="+mn-ea"/>
        <a:cs typeface="+mn-cs"/>
      </a:defRPr>
    </a:lvl2pPr>
    <a:lvl3pPr marL="685714" algn="l" defTabSz="685714" rtl="0" eaLnBrk="1" latinLnBrk="0" hangingPunct="1">
      <a:defRPr sz="1350" kern="1200">
        <a:solidFill>
          <a:schemeClr val="tx1"/>
        </a:solidFill>
        <a:latin typeface="+mn-lt"/>
        <a:ea typeface="+mn-ea"/>
        <a:cs typeface="+mn-cs"/>
      </a:defRPr>
    </a:lvl3pPr>
    <a:lvl4pPr marL="1028571" algn="l" defTabSz="685714" rtl="0" eaLnBrk="1" latinLnBrk="0" hangingPunct="1">
      <a:defRPr sz="1350" kern="1200">
        <a:solidFill>
          <a:schemeClr val="tx1"/>
        </a:solidFill>
        <a:latin typeface="+mn-lt"/>
        <a:ea typeface="+mn-ea"/>
        <a:cs typeface="+mn-cs"/>
      </a:defRPr>
    </a:lvl4pPr>
    <a:lvl5pPr marL="1371429" algn="l" defTabSz="685714" rtl="0" eaLnBrk="1" latinLnBrk="0" hangingPunct="1">
      <a:defRPr sz="1350" kern="1200">
        <a:solidFill>
          <a:schemeClr val="tx1"/>
        </a:solidFill>
        <a:latin typeface="+mn-lt"/>
        <a:ea typeface="+mn-ea"/>
        <a:cs typeface="+mn-cs"/>
      </a:defRPr>
    </a:lvl5pPr>
    <a:lvl6pPr marL="1714286" algn="l" defTabSz="685714" rtl="0" eaLnBrk="1" latinLnBrk="0" hangingPunct="1">
      <a:defRPr sz="1350" kern="1200">
        <a:solidFill>
          <a:schemeClr val="tx1"/>
        </a:solidFill>
        <a:latin typeface="+mn-lt"/>
        <a:ea typeface="+mn-ea"/>
        <a:cs typeface="+mn-cs"/>
      </a:defRPr>
    </a:lvl6pPr>
    <a:lvl7pPr marL="2057143" algn="l" defTabSz="685714" rtl="0" eaLnBrk="1" latinLnBrk="0" hangingPunct="1">
      <a:defRPr sz="1350" kern="1200">
        <a:solidFill>
          <a:schemeClr val="tx1"/>
        </a:solidFill>
        <a:latin typeface="+mn-lt"/>
        <a:ea typeface="+mn-ea"/>
        <a:cs typeface="+mn-cs"/>
      </a:defRPr>
    </a:lvl7pPr>
    <a:lvl8pPr marL="2400000" algn="l" defTabSz="685714" rtl="0" eaLnBrk="1" latinLnBrk="0" hangingPunct="1">
      <a:defRPr sz="1350" kern="1200">
        <a:solidFill>
          <a:schemeClr val="tx1"/>
        </a:solidFill>
        <a:latin typeface="+mn-lt"/>
        <a:ea typeface="+mn-ea"/>
        <a:cs typeface="+mn-cs"/>
      </a:defRPr>
    </a:lvl8pPr>
    <a:lvl9pPr marL="2742857" algn="l" defTabSz="685714"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userDrawn="1">
          <p15:clr>
            <a:srgbClr val="547EBF"/>
          </p15:clr>
        </p15:guide>
        <p15:guide id="2" pos="2880" userDrawn="1">
          <p15:clr>
            <a:srgbClr val="547EBF"/>
          </p15:clr>
        </p15:guide>
        <p15:guide id="3" pos="4320" userDrawn="1">
          <p15:clr>
            <a:srgbClr val="547EBF"/>
          </p15:clr>
        </p15:guide>
        <p15:guide id="4" pos="1440" userDrawn="1">
          <p15:clr>
            <a:srgbClr val="547EBF"/>
          </p15:clr>
        </p15:guide>
        <p15:guide id="5" orient="horz" pos="810" userDrawn="1">
          <p15:clr>
            <a:srgbClr val="547EBF"/>
          </p15:clr>
        </p15:guide>
        <p15:guide id="6" orient="horz" pos="2426" userDrawn="1">
          <p15:clr>
            <a:srgbClr val="547EBF"/>
          </p15:clr>
        </p15:guide>
        <p15:guide id="7" userDrawn="1">
          <p15:clr>
            <a:srgbClr val="547EBF"/>
          </p15:clr>
        </p15:guide>
        <p15:guide id="8" pos="5760" userDrawn="1">
          <p15:clr>
            <a:srgbClr val="547EBF"/>
          </p15:clr>
        </p15:guide>
        <p15:guide id="9" orient="horz" userDrawn="1">
          <p15:clr>
            <a:srgbClr val="547EBF"/>
          </p15:clr>
        </p15:guide>
        <p15:guide id="10" orient="horz" pos="3240"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Kevin Wang" initials="KW" lastIdx="2" clrIdx="1">
    <p:extLst>
      <p:ext uri="{19B8F6BF-5375-455C-9EA6-DF929625EA0E}">
        <p15:presenceInfo xmlns:p15="http://schemas.microsoft.com/office/powerpoint/2012/main" userId="S::kevintc@tw.ibm.com::d7405d5d-ec9b-454a-bccd-8836d919691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BA"/>
    <a:srgbClr val="FFDB69"/>
    <a:srgbClr val="FF9300"/>
    <a:srgbClr val="116EFE"/>
    <a:srgbClr val="F3F1F2"/>
    <a:srgbClr val="6EA5FE"/>
    <a:srgbClr val="84B6EE"/>
    <a:srgbClr val="BF3E2D"/>
    <a:srgbClr val="8DC0FC"/>
    <a:srgbClr val="0F71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82" autoAdjust="0"/>
    <p:restoredTop sz="89524" autoAdjust="0"/>
  </p:normalViewPr>
  <p:slideViewPr>
    <p:cSldViewPr snapToObjects="1">
      <p:cViewPr>
        <p:scale>
          <a:sx n="113" d="100"/>
          <a:sy n="113" d="100"/>
        </p:scale>
        <p:origin x="970" y="86"/>
      </p:cViewPr>
      <p:guideLst>
        <p:guide orient="horz" pos="1621"/>
        <p:guide pos="2880"/>
        <p:guide pos="4320"/>
        <p:guide pos="1440"/>
        <p:guide orient="horz" pos="810"/>
        <p:guide orient="horz" pos="2426"/>
        <p:guide/>
        <p:guide pos="5760"/>
        <p:guide orient="horz"/>
        <p:guide orient="horz" pos="32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Master" Target="slideMasters/slideMaster2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11/8/2019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11/8/2019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571429" rtl="0" eaLnBrk="1" latinLnBrk="0" hangingPunct="1">
      <a:defRPr sz="750" b="0" i="0" kern="1200">
        <a:solidFill>
          <a:schemeClr val="tx1"/>
        </a:solidFill>
        <a:latin typeface="Arial Regular" charset="0"/>
        <a:ea typeface="+mn-ea"/>
        <a:cs typeface="+mn-cs"/>
      </a:defRPr>
    </a:lvl1pPr>
    <a:lvl2pPr marL="285714" algn="l" defTabSz="571429" rtl="0" eaLnBrk="1" latinLnBrk="0" hangingPunct="1">
      <a:defRPr sz="750" b="0" i="0" kern="1200">
        <a:solidFill>
          <a:schemeClr val="tx1"/>
        </a:solidFill>
        <a:latin typeface="Arial Regular" charset="0"/>
        <a:ea typeface="+mn-ea"/>
        <a:cs typeface="+mn-cs"/>
      </a:defRPr>
    </a:lvl2pPr>
    <a:lvl3pPr marL="571429" algn="l" defTabSz="571429" rtl="0" eaLnBrk="1" latinLnBrk="0" hangingPunct="1">
      <a:defRPr sz="750" b="0" i="0" kern="1200">
        <a:solidFill>
          <a:schemeClr val="tx1"/>
        </a:solidFill>
        <a:latin typeface="Arial Regular" charset="0"/>
        <a:ea typeface="+mn-ea"/>
        <a:cs typeface="+mn-cs"/>
      </a:defRPr>
    </a:lvl3pPr>
    <a:lvl4pPr marL="857143" algn="l" defTabSz="571429" rtl="0" eaLnBrk="1" latinLnBrk="0" hangingPunct="1">
      <a:defRPr sz="750" b="0" i="0" kern="1200">
        <a:solidFill>
          <a:schemeClr val="tx1"/>
        </a:solidFill>
        <a:latin typeface="Arial Regular" charset="0"/>
        <a:ea typeface="+mn-ea"/>
        <a:cs typeface="+mn-cs"/>
      </a:defRPr>
    </a:lvl4pPr>
    <a:lvl5pPr marL="1142857" algn="l" defTabSz="571429" rtl="0" eaLnBrk="1" latinLnBrk="0" hangingPunct="1">
      <a:defRPr sz="750" b="0" i="0" kern="1200">
        <a:solidFill>
          <a:schemeClr val="tx1"/>
        </a:solidFill>
        <a:latin typeface="Arial Regular" charset="0"/>
        <a:ea typeface="+mn-ea"/>
        <a:cs typeface="+mn-cs"/>
      </a:defRPr>
    </a:lvl5pPr>
    <a:lvl6pPr marL="1428571" algn="l" defTabSz="571429" rtl="0" eaLnBrk="1" latinLnBrk="0" hangingPunct="1">
      <a:defRPr sz="750" kern="1200">
        <a:solidFill>
          <a:schemeClr val="tx1"/>
        </a:solidFill>
        <a:latin typeface="+mn-lt"/>
        <a:ea typeface="+mn-ea"/>
        <a:cs typeface="+mn-cs"/>
      </a:defRPr>
    </a:lvl6pPr>
    <a:lvl7pPr marL="1714286" algn="l" defTabSz="571429" rtl="0" eaLnBrk="1" latinLnBrk="0" hangingPunct="1">
      <a:defRPr sz="750" kern="1200">
        <a:solidFill>
          <a:schemeClr val="tx1"/>
        </a:solidFill>
        <a:latin typeface="+mn-lt"/>
        <a:ea typeface="+mn-ea"/>
        <a:cs typeface="+mn-cs"/>
      </a:defRPr>
    </a:lvl7pPr>
    <a:lvl8pPr marL="2000000" algn="l" defTabSz="571429" rtl="0" eaLnBrk="1" latinLnBrk="0" hangingPunct="1">
      <a:defRPr sz="750" kern="1200">
        <a:solidFill>
          <a:schemeClr val="tx1"/>
        </a:solidFill>
        <a:latin typeface="+mn-lt"/>
        <a:ea typeface="+mn-ea"/>
        <a:cs typeface="+mn-cs"/>
      </a:defRPr>
    </a:lvl8pPr>
    <a:lvl9pPr marL="2285714" algn="l" defTabSz="571429" rtl="0" eaLnBrk="1" latinLnBrk="0" hangingPunct="1">
      <a:defRPr sz="75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0.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tif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tif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285750" y="4933620"/>
            <a:ext cx="337568"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699" b="0" i="0" dirty="0">
              <a:latin typeface="Arial Regular" charset="0"/>
            </a:endParaRPr>
          </a:p>
        </p:txBody>
      </p:sp>
      <p:grpSp>
        <p:nvGrpSpPr>
          <p:cNvPr id="3" name="Group 2"/>
          <p:cNvGrpSpPr/>
          <p:nvPr userDrawn="1"/>
        </p:nvGrpSpPr>
        <p:grpSpPr>
          <a:xfrm>
            <a:off x="0" y="-1587"/>
            <a:ext cx="9145588" cy="5145089"/>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48" y="920980"/>
              <a:ext cx="104" cy="215443"/>
            </a:xfrm>
            <a:prstGeom prst="rect">
              <a:avLst/>
            </a:prstGeom>
            <a:solidFill>
              <a:schemeClr val="tx1"/>
            </a:solidFill>
          </p:spPr>
          <p:txBody>
            <a:bodyPr wrap="none" lIns="0" tIns="0" rIns="0" bIns="0" rtlCol="0" anchor="ctr">
              <a:spAutoFit/>
            </a:bodyPr>
            <a:lstStyle/>
            <a:p>
              <a:pPr algn="ctr"/>
              <a:endParaRPr lang="en-US" sz="875"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79"/>
              <a:ext cx="14630399" cy="215443"/>
            </a:xfrm>
            <a:prstGeom prst="rect">
              <a:avLst/>
            </a:prstGeom>
            <a:solidFill>
              <a:schemeClr val="tx1">
                <a:alpha val="40000"/>
              </a:schemeClr>
            </a:solidFill>
          </p:spPr>
          <p:txBody>
            <a:bodyPr wrap="square" lIns="0" tIns="0" rIns="0" bIns="0" rtlCol="0" anchor="ctr">
              <a:spAutoFit/>
            </a:bodyPr>
            <a:lstStyle/>
            <a:p>
              <a:pPr algn="ctr"/>
              <a:endParaRPr lang="en-US" sz="875"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480"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1621"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285876"/>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428626"/>
            <a:ext cx="8572500" cy="714376"/>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16"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284286" y="1285876"/>
            <a:ext cx="41148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4743450" y="1285876"/>
            <a:ext cx="41148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a:extLst>
              <a:ext uri="{FF2B5EF4-FFF2-40B4-BE49-F238E27FC236}">
                <a16:creationId xmlns:a16="http://schemas.microsoft.com/office/drawing/2014/main" id="{E8310035-6F1A-F94F-A3F1-E8803D8A30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861499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225626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61844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336767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148465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52991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892602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8573964"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68279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85725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63201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28833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6"/>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17"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284286" y="1285876"/>
            <a:ext cx="41148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4743450" y="1285876"/>
            <a:ext cx="41148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285750" y="428626"/>
            <a:ext cx="8572500" cy="714376"/>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0" name="Picture 19">
            <a:extLst>
              <a:ext uri="{FF2B5EF4-FFF2-40B4-BE49-F238E27FC236}">
                <a16:creationId xmlns:a16="http://schemas.microsoft.com/office/drawing/2014/main" id="{ADDB3741-9578-7B4A-B707-1B5AAFE6ED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337642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5178307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5"/>
            <a:ext cx="85725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789305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395344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919029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7756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17785765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15" name="Footer Placeholder 3"/>
          <p:cNvSpPr txBox="1">
            <a:spLocks/>
          </p:cNvSpPr>
          <p:nvPr userDrawn="1"/>
        </p:nvSpPr>
        <p:spPr>
          <a:xfrm>
            <a:off x="243780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90137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2019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1179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2019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8853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285876"/>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3" name="Content Placeholder 2"/>
          <p:cNvSpPr>
            <a:spLocks noGrp="1"/>
          </p:cNvSpPr>
          <p:nvPr>
            <p:ph idx="1"/>
          </p:nvPr>
        </p:nvSpPr>
        <p:spPr>
          <a:xfrm>
            <a:off x="2857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8"/>
            <a:ext cx="1695844" cy="137856"/>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18"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2" name="Title 1"/>
          <p:cNvSpPr>
            <a:spLocks noGrp="1"/>
          </p:cNvSpPr>
          <p:nvPr>
            <p:ph type="title"/>
          </p:nvPr>
        </p:nvSpPr>
        <p:spPr>
          <a:xfrm>
            <a:off x="285750" y="428626"/>
            <a:ext cx="8572500" cy="714376"/>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4" name="Picture 23">
            <a:extLst>
              <a:ext uri="{FF2B5EF4-FFF2-40B4-BE49-F238E27FC236}">
                <a16:creationId xmlns:a16="http://schemas.microsoft.com/office/drawing/2014/main" id="{2D10BFCB-49AD-6240-90A8-0F7B2CDB1F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3853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6" y="4886335"/>
            <a:ext cx="353822"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8524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6" y="4886335"/>
            <a:ext cx="353822" cy="142875"/>
          </a:xfrm>
          <a:prstGeom prst="rect">
            <a:avLst/>
          </a:prstGeom>
        </p:spPr>
      </p:pic>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12945159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3600953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0553575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925964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600963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740935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8708878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3433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285876"/>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8"/>
            <a:ext cx="1695844" cy="137856"/>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22"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p:nvPr>
        </p:nvSpPr>
        <p:spPr>
          <a:xfrm>
            <a:off x="285750" y="428626"/>
            <a:ext cx="8572500" cy="714376"/>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1" name="Picture 20">
            <a:extLst>
              <a:ext uri="{FF2B5EF4-FFF2-40B4-BE49-F238E27FC236}">
                <a16:creationId xmlns:a16="http://schemas.microsoft.com/office/drawing/2014/main" id="{D448C726-081D-3642-990F-EE688FB214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5560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8573964"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834188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85725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5379694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8190392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8876175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2857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6061155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5"/>
            <a:ext cx="85725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139420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92936571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074100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
        <p:nvSpPr>
          <p:cNvPr id="13"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219192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10" name="Rectangle 9"/>
          <p:cNvSpPr/>
          <p:nvPr userDrawn="1"/>
        </p:nvSpPr>
        <p:spPr>
          <a:xfrm>
            <a:off x="0" y="1285876"/>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428626"/>
            <a:ext cx="8572500" cy="714376"/>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p:spPr>
        <p:txBody>
          <a:bodyPr vert="horz" lIns="0" tIns="0" rIns="0" bIns="0" rtlCol="0" anchor="t">
            <a:noAutofit/>
          </a:bodyPr>
          <a:lstStyle>
            <a:lvl1pPr>
              <a:defRPr lang="en-US" sz="10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8"/>
            <a:ext cx="1695844" cy="137856"/>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22"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a:extLst>
              <a:ext uri="{FF2B5EF4-FFF2-40B4-BE49-F238E27FC236}">
                <a16:creationId xmlns:a16="http://schemas.microsoft.com/office/drawing/2014/main" id="{D1152304-A2C1-834B-926B-E0FA5CE6E5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230279502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
        <p:nvSpPr>
          <p:cNvPr id="15" name="Footer Placeholder 3"/>
          <p:cNvSpPr txBox="1">
            <a:spLocks/>
          </p:cNvSpPr>
          <p:nvPr userDrawn="1"/>
        </p:nvSpPr>
        <p:spPr>
          <a:xfrm>
            <a:off x="2437804"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0806594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91035903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0" y="4572000"/>
            <a:ext cx="1885951" cy="302895"/>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92698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3162044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3" cy="142875"/>
          </a:xfrm>
          <a:prstGeom prst="rect">
            <a:avLst/>
          </a:prstGeom>
        </p:spPr>
      </p:pic>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7366308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4886334"/>
            <a:ext cx="353823" cy="142875"/>
          </a:xfrm>
          <a:prstGeom prst="rect">
            <a:avLst/>
          </a:prstGeom>
        </p:spPr>
      </p:pic>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4743450" y="1285875"/>
            <a:ext cx="4114800" cy="3286125"/>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268005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2571750"/>
            <a:ext cx="2286000" cy="2571750"/>
          </a:xfrm>
          <a:prstGeom prst="rect">
            <a:avLst/>
          </a:prstGeom>
          <a:solidFill>
            <a:schemeClr val="bg2"/>
          </a:solidFill>
        </p:spPr>
        <p:txBody>
          <a:bodyPr lIns="457200" tIns="228600" rIns="228600" bIns="228600"/>
          <a:lstStyle>
            <a:lvl1pPr marL="0" indent="0">
              <a:spcBef>
                <a:spcPts val="375"/>
              </a:spcBef>
              <a:defRPr sz="1250" b="0" i="0">
                <a:solidFill>
                  <a:schemeClr val="tx1"/>
                </a:solidFill>
                <a:latin typeface="IBM Plex Sans" panose="020B0503050000000000" pitchFamily="34" charset="0"/>
                <a:ea typeface="IBM Plex Sans" panose="020B0503050000000000" pitchFamily="34" charset="0"/>
                <a:cs typeface="IBM Plex Sans" panose="020B0503050000000000"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4572000" cy="2571750"/>
          </a:xfrm>
          <a:prstGeom prst="rect">
            <a:avLst/>
          </a:prstGeom>
          <a:solidFill>
            <a:schemeClr val="accent2"/>
          </a:solidFill>
        </p:spPr>
        <p:txBody>
          <a:bodyPr vert="horz" lIns="142875" tIns="125730" rIns="142875" bIns="142875"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2398" b="0" i="0" dirty="0">
              <a:latin typeface="IBM Plex Sans" panose="020B0503050000000000" pitchFamily="34" charset="0"/>
            </a:endParaRPr>
          </a:p>
        </p:txBody>
      </p:sp>
      <p:sp>
        <p:nvSpPr>
          <p:cNvPr id="2" name="Title 1"/>
          <p:cNvSpPr>
            <a:spLocks noGrp="1"/>
          </p:cNvSpPr>
          <p:nvPr>
            <p:ph type="title"/>
          </p:nvPr>
        </p:nvSpPr>
        <p:spPr>
          <a:xfrm>
            <a:off x="285750" y="428625"/>
            <a:ext cx="4114800" cy="1714500"/>
          </a:xfrm>
        </p:spPr>
        <p:txBody>
          <a:bodyPr>
            <a:noAutofit/>
          </a:bodyPr>
          <a:lstStyle>
            <a:lvl1pPr>
              <a:spcBef>
                <a:spcPts val="375"/>
              </a:spcBef>
              <a:defRPr>
                <a:latin typeface="IBM Plex Sans" panose="020B0503050000000000"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lumMod val="40000"/>
                    <a:lumOff val="60000"/>
                  </a:schemeClr>
                </a:solidFill>
                <a:latin typeface="IBM Plex Sans" panose="020B0503050000000000" pitchFamily="34" charset="0"/>
                <a:ea typeface="IBM Plex Sans" panose="020B0503050000000000" pitchFamily="34" charset="0"/>
                <a:cs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noFill/>
        </p:spPr>
        <p:txBody>
          <a:bodyPr lIns="228600" tIns="228600" rIns="228600" bIns="228600"/>
          <a:lstStyle>
            <a:lvl1pPr marL="0" indent="0">
              <a:spcBef>
                <a:spcPts val="375"/>
              </a:spcBef>
              <a:defRPr sz="1250" b="0" i="0">
                <a:solidFill>
                  <a:schemeClr val="bg2"/>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bg2"/>
          </a:solidFill>
        </p:spPr>
        <p:txBody>
          <a:bodyPr lIns="228600" tIns="228600" rIns="228600" bIns="228600"/>
          <a:lstStyle>
            <a:lvl1pPr marL="0" indent="0">
              <a:spcBef>
                <a:spcPts val="375"/>
              </a:spcBef>
              <a:defRPr sz="1250" b="0" i="0">
                <a:solidFill>
                  <a:schemeClr val="tx1"/>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6858000" y="2571750"/>
            <a:ext cx="2286000" cy="2571750"/>
          </a:xfrm>
          <a:prstGeom prst="rect">
            <a:avLst/>
          </a:prstGeom>
          <a:solidFill>
            <a:schemeClr val="tx1"/>
          </a:solidFill>
        </p:spPr>
        <p:txBody>
          <a:bodyPr lIns="228600" tIns="228600" rIns="228600" bIns="228600"/>
          <a:lstStyle>
            <a:lvl1pPr marL="0" indent="0">
              <a:spcBef>
                <a:spcPts val="375"/>
              </a:spcBef>
              <a:defRPr sz="1250" b="0" i="0">
                <a:solidFill>
                  <a:schemeClr val="bg2"/>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40"/>
            <a:ext cx="353824" cy="142876"/>
          </a:xfrm>
          <a:prstGeom prst="rect">
            <a:avLst/>
          </a:prstGeom>
        </p:spPr>
      </p:pic>
      <p:sp>
        <p:nvSpPr>
          <p:cNvPr id="19" name="Content Placeholder 9"/>
          <p:cNvSpPr>
            <a:spLocks noGrp="1"/>
          </p:cNvSpPr>
          <p:nvPr>
            <p:ph sz="quarter" idx="19"/>
          </p:nvPr>
        </p:nvSpPr>
        <p:spPr>
          <a:xfrm>
            <a:off x="2286000" y="2571750"/>
            <a:ext cx="2286000" cy="2571750"/>
          </a:xfrm>
          <a:prstGeom prst="rect">
            <a:avLst/>
          </a:prstGeom>
          <a:noFill/>
        </p:spPr>
        <p:txBody>
          <a:bodyPr lIns="228600" tIns="228600" rIns="228600" bIns="228600"/>
          <a:lstStyle>
            <a:lvl1pPr marL="0" indent="0">
              <a:spcBef>
                <a:spcPts val="375"/>
              </a:spcBef>
              <a:defRPr sz="1250" b="0" i="0">
                <a:solidFill>
                  <a:schemeClr val="bg2"/>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sp>
        <p:nvSpPr>
          <p:cNvPr id="21" name="Content Placeholder 7"/>
          <p:cNvSpPr>
            <a:spLocks noGrp="1"/>
          </p:cNvSpPr>
          <p:nvPr>
            <p:ph sz="quarter" idx="20"/>
          </p:nvPr>
        </p:nvSpPr>
        <p:spPr>
          <a:xfrm>
            <a:off x="4572000" y="2571750"/>
            <a:ext cx="2286000" cy="2571750"/>
          </a:xfrm>
          <a:prstGeom prst="rect">
            <a:avLst/>
          </a:prstGeom>
          <a:solidFill>
            <a:schemeClr val="bg2"/>
          </a:solidFill>
        </p:spPr>
        <p:txBody>
          <a:bodyPr lIns="228600" tIns="228600" rIns="228600" bIns="228600"/>
          <a:lstStyle>
            <a:lvl1pPr marL="0" indent="0">
              <a:spcBef>
                <a:spcPts val="375"/>
              </a:spcBef>
              <a:defRPr sz="1250" b="0" i="0">
                <a:solidFill>
                  <a:schemeClr val="tx1"/>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000000000" pitchFamily="34" charset="0"/>
                  <a:ea typeface="IBM Plex Sans" charset="0"/>
                  <a:cs typeface="IBM Plex Sans" charset="0"/>
                </a:rPr>
                <a:t>©</a:t>
              </a:r>
              <a:r>
                <a:rPr lang="en-US" sz="250" b="0" i="0" dirty="0">
                  <a:solidFill>
                    <a:schemeClr val="tx1">
                      <a:alpha val="60000"/>
                    </a:schemeClr>
                  </a:solidFill>
                  <a:latin typeface="IBM Plex Sans" panose="020B0503050000000000" pitchFamily="34" charset="0"/>
                  <a:ea typeface="IBM Plex Sans" charset="0"/>
                  <a:cs typeface="IBM Plex Sans" charset="0"/>
                </a:rPr>
                <a:t> </a:t>
              </a:r>
              <a:r>
                <a:rPr lang="en-US" sz="500" b="0" i="0" dirty="0">
                  <a:solidFill>
                    <a:schemeClr val="tx1">
                      <a:alpha val="60000"/>
                    </a:schemeClr>
                  </a:solidFill>
                  <a:latin typeface="IBM Plex Sans" panose="020B0503050000000000" pitchFamily="34" charset="0"/>
                  <a:ea typeface="IBM Plex Sans" charset="0"/>
                  <a:cs typeface="IBM Plex Sans" charset="0"/>
                </a:rPr>
                <a:t>2019 IBM Corporation</a:t>
              </a:r>
              <a:r>
                <a:rPr lang="en-US" sz="500" b="0" i="0" baseline="0" dirty="0">
                  <a:solidFill>
                    <a:schemeClr val="tx1">
                      <a:alpha val="60000"/>
                    </a:schemeClr>
                  </a:solidFill>
                  <a:latin typeface="IBM Plex Sans" panose="020B0503050000000000" pitchFamily="34" charset="0"/>
                  <a:ea typeface="IBM Plex Sans" charset="0"/>
                  <a:cs typeface="IBM Plex Sans" charset="0"/>
                </a:rPr>
                <a:t>              </a:t>
              </a:r>
              <a:r>
                <a:rPr lang="en-US" sz="500" b="0" i="0" dirty="0">
                  <a:solidFill>
                    <a:schemeClr val="tx1">
                      <a:alpha val="60000"/>
                    </a:schemeClr>
                  </a:solidFill>
                  <a:latin typeface="IBM Plex Sans" panose="020B0503050000000000" pitchFamily="34"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panose="020B0503050000000000" pitchFamily="34"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tx1">
                    <a:alpha val="60000"/>
                  </a:schemeClr>
                </a:solidFill>
                <a:latin typeface="IBM Plex Sans" panose="020B0503050000000000" pitchFamily="34" charset="0"/>
                <a:ea typeface="IBM Plex Sans" charset="0"/>
                <a:cs typeface="IBM Plex Sans" charset="0"/>
              </a:endParaRPr>
            </a:p>
          </p:txBody>
        </p:sp>
      </p:grpSp>
      <p:sp>
        <p:nvSpPr>
          <p:cNvPr id="22"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panose="020B0503050000000000" pitchFamily="34" charset="0"/>
                <a:ea typeface="IBM Plex Sans" charset="0"/>
                <a:cs typeface="IBM Plex Sans" charset="0"/>
              </a:rPr>
              <a:pPr algn="l"/>
              <a:t>‹#›</a:t>
            </a:fld>
            <a:endParaRPr lang="en-US" sz="500" b="0" i="0" dirty="0">
              <a:solidFill>
                <a:schemeClr val="tx1"/>
              </a:solidFill>
              <a:latin typeface="IBM Plex Sans" panose="020B0503050000000000" pitchFamily="34" charset="0"/>
              <a:ea typeface="IBM Plex Sans" charset="0"/>
              <a:cs typeface="IBM Plex Sans" charset="0"/>
            </a:endParaRPr>
          </a:p>
        </p:txBody>
      </p:sp>
      <p:sp>
        <p:nvSpPr>
          <p:cNvPr id="20" name="Text Placeholder 23"/>
          <p:cNvSpPr>
            <a:spLocks noGrp="1"/>
          </p:cNvSpPr>
          <p:nvPr>
            <p:ph type="body" sz="quarter" idx="21" hasCustomPrompt="1"/>
          </p:nvPr>
        </p:nvSpPr>
        <p:spPr>
          <a:xfrm>
            <a:off x="285750" y="4589145"/>
            <a:ext cx="1885950" cy="285750"/>
          </a:xfrm>
          <a:prstGeom prst="rect">
            <a:avLst/>
          </a:prstGeom>
        </p:spPr>
        <p:txBody>
          <a:bodyPr lIns="0" tIns="0" rIns="0" bIns="0" anchor="b"/>
          <a:lstStyle>
            <a:lvl1pPr>
              <a:defRPr lang="en-US" sz="500" dirty="0" smtClean="0">
                <a:solidFill>
                  <a:schemeClr val="tx1">
                    <a:alpha val="70000"/>
                  </a:schemeClr>
                </a:solidFill>
                <a:latin typeface="IBM Plex Sans" panose="020B0503050000000000" pitchFamily="34" charset="0"/>
                <a:ea typeface="IBM Plex Sans" panose="020B0503050000000000" pitchFamily="34" charset="0"/>
                <a:cs typeface="IBM Plex Sans" panose="020B0503050000000000" pitchFamily="34" charset="0"/>
              </a:defRPr>
            </a:lvl1pPr>
          </a:lstStyle>
          <a:p>
            <a:pPr marL="0" lvl="0">
              <a:tabLst/>
            </a:pPr>
            <a:r>
              <a:rPr lang="en-US" dirty="0"/>
              <a:t>Source: Edit source here</a:t>
            </a:r>
          </a:p>
        </p:txBody>
      </p:sp>
    </p:spTree>
    <p:extLst>
      <p:ext uri="{BB962C8B-B14F-4D97-AF65-F5344CB8AC3E}">
        <p14:creationId xmlns:p14="http://schemas.microsoft.com/office/powerpoint/2010/main" val="61462335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428624"/>
            <a:ext cx="4114800" cy="4143375"/>
          </a:xfrm>
        </p:spPr>
        <p:txBody>
          <a:bodyPr>
            <a:noAutofit/>
          </a:bodyPr>
          <a:lstStyle>
            <a:lvl1pPr>
              <a:spcBef>
                <a:spcPts val="375"/>
              </a:spcBef>
              <a:defRPr>
                <a:latin typeface="IBM Plex Sans" panose="020B0503050000000000" pitchFamily="34" charset="0"/>
                <a:ea typeface="IBM Plex Sans" panose="020B0503050000000000" pitchFamily="34" charset="0"/>
                <a:cs typeface="IBM Plex Sans" panose="020B0503050000000000"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panose="020B0503050000000000" pitchFamily="34" charset="0"/>
                <a:ea typeface="IBM Plex Sans" panose="020B0503050000000000" pitchFamily="34" charset="0"/>
                <a:cs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solidFill>
            <a:schemeClr val="tx2">
              <a:lumMod val="50000"/>
            </a:schemeClr>
          </a:solidFill>
        </p:spPr>
        <p:txBody>
          <a:bodyPr lIns="228600" tIns="228600" rIns="228600" bIns="228600"/>
          <a:lstStyle>
            <a:lvl1pPr marL="0" indent="0">
              <a:spcBef>
                <a:spcPts val="375"/>
              </a:spcBef>
              <a:defRPr sz="1250" b="0" i="0">
                <a:solidFill>
                  <a:schemeClr val="bg2"/>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tx1"/>
          </a:solidFill>
        </p:spPr>
        <p:txBody>
          <a:bodyPr lIns="228600" tIns="228600" rIns="228600" bIns="228600"/>
          <a:lstStyle>
            <a:lvl1pPr marL="0" indent="0">
              <a:spcBef>
                <a:spcPts val="375"/>
              </a:spcBef>
              <a:defRPr sz="1250" b="0" i="0">
                <a:solidFill>
                  <a:schemeClr val="bg2"/>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2571750"/>
            <a:ext cx="4572000" cy="2571750"/>
          </a:xfrm>
          <a:prstGeom prst="rect">
            <a:avLst/>
          </a:prstGeom>
          <a:solidFill>
            <a:schemeClr val="accent3"/>
          </a:solidFill>
        </p:spPr>
        <p:txBody>
          <a:bodyPr lIns="228600" tIns="228600" rIns="228600" bIns="228600"/>
          <a:lstStyle>
            <a:lvl1pPr marL="0" indent="0">
              <a:spcBef>
                <a:spcPts val="375"/>
              </a:spcBef>
              <a:defRPr sz="1250" b="0" i="0">
                <a:solidFill>
                  <a:schemeClr val="bg2"/>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40"/>
            <a:ext cx="353824" cy="142876"/>
          </a:xfrm>
          <a:prstGeom prst="rect">
            <a:avLst/>
          </a:prstGeom>
        </p:spPr>
      </p:pic>
      <p:sp>
        <p:nvSpPr>
          <p:cNvPr id="19"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panose="020B0503050000000000" pitchFamily="34" charset="0"/>
                <a:ea typeface="IBM Plex Sans" panose="020B0503050000000000" pitchFamily="34" charset="0"/>
                <a:cs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41005039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416858"/>
            <a:ext cx="4114800" cy="4143375"/>
          </a:xfrm>
        </p:spPr>
        <p:txBody>
          <a:bodyPr>
            <a:noAutofit/>
          </a:bodyPr>
          <a:lstStyle>
            <a:lvl1pPr>
              <a:spcBef>
                <a:spcPts val="375"/>
              </a:spcBef>
              <a:defRPr>
                <a:solidFill>
                  <a:schemeClr val="tx1"/>
                </a:solidFill>
                <a:latin typeface="IBM Plex Sans" panose="020B0503050000000000" pitchFamily="34" charset="0"/>
                <a:ea typeface="IBM Plex Sans" panose="020B0503050000000000" pitchFamily="34" charset="0"/>
                <a:cs typeface="IBM Plex Sans" panose="020B0503050000000000"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panose="020B0503050000000000" pitchFamily="34" charset="0"/>
                <a:ea typeface="IBM Plex Sans" panose="020B0503050000000000" pitchFamily="34" charset="0"/>
                <a:cs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2554941"/>
            <a:ext cx="2286000" cy="2600325"/>
          </a:xfrm>
          <a:prstGeom prst="rect">
            <a:avLst/>
          </a:prstGeom>
          <a:solidFill>
            <a:schemeClr val="tx1"/>
          </a:solidFill>
          <a:ln>
            <a:noFill/>
          </a:ln>
        </p:spPr>
        <p:txBody>
          <a:bodyPr lIns="228600" tIns="228600" rIns="228600" bIns="228600"/>
          <a:lstStyle>
            <a:lvl1pPr marL="0" indent="0">
              <a:spcBef>
                <a:spcPts val="375"/>
              </a:spcBef>
              <a:defRPr sz="1250" b="0" i="0">
                <a:solidFill>
                  <a:schemeClr val="bg2"/>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sp>
        <p:nvSpPr>
          <p:cNvPr id="9" name="Content Placeholder 7"/>
          <p:cNvSpPr>
            <a:spLocks noGrp="1"/>
          </p:cNvSpPr>
          <p:nvPr>
            <p:ph sz="quarter" idx="15"/>
          </p:nvPr>
        </p:nvSpPr>
        <p:spPr>
          <a:xfrm>
            <a:off x="6858000" y="2554941"/>
            <a:ext cx="2286000" cy="2600325"/>
          </a:xfrm>
          <a:prstGeom prst="rect">
            <a:avLst/>
          </a:prstGeom>
          <a:solidFill>
            <a:schemeClr val="bg2"/>
          </a:solidFill>
          <a:ln>
            <a:noFill/>
          </a:ln>
        </p:spPr>
        <p:txBody>
          <a:bodyPr lIns="228600" tIns="228600" rIns="228600" bIns="228600"/>
          <a:lstStyle>
            <a:lvl1pPr marL="0" indent="0">
              <a:spcBef>
                <a:spcPts val="375"/>
              </a:spcBef>
              <a:defRPr sz="1250" b="0" i="0">
                <a:solidFill>
                  <a:schemeClr val="tx1"/>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10550"/>
            <a:ext cx="4572000" cy="2571750"/>
          </a:xfrm>
          <a:prstGeom prst="rect">
            <a:avLst/>
          </a:prstGeom>
          <a:solidFill>
            <a:schemeClr val="accent2"/>
          </a:solidFill>
          <a:ln>
            <a:noFill/>
          </a:ln>
        </p:spPr>
        <p:txBody>
          <a:bodyPr lIns="228600" tIns="228600" rIns="228600" bIns="228600"/>
          <a:lstStyle>
            <a:lvl1pPr marL="0" indent="0">
              <a:spcBef>
                <a:spcPts val="375"/>
              </a:spcBef>
              <a:defRPr sz="1250" b="0" i="0">
                <a:solidFill>
                  <a:schemeClr val="bg2"/>
                </a:solidFill>
                <a:latin typeface="IBM Plex Sans" panose="020B0503050000000000" pitchFamily="34" charset="0"/>
                <a:ea typeface="IBM Plex Sans" panose="020B0503050000000000" pitchFamily="34" charset="0"/>
                <a:cs typeface="IBM Plex Sans" panose="020B0503050000000000" pitchFamily="34" charset="0"/>
              </a:defRPr>
            </a:lvl1pPr>
          </a:lstStyle>
          <a:p>
            <a:pPr lvl="0"/>
            <a:r>
              <a:rPr lang="en-US" dirty="0"/>
              <a:t>Click to edit Master text styles</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4857750"/>
            <a:ext cx="717614" cy="285750"/>
          </a:xfrm>
          <a:prstGeom prst="rect">
            <a:avLst/>
          </a:prstGeom>
        </p:spPr>
      </p:pic>
      <p:pic>
        <p:nvPicPr>
          <p:cNvPr id="21" name="Picture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58" y="4886339"/>
            <a:ext cx="353824" cy="142875"/>
          </a:xfrm>
          <a:prstGeom prst="rect">
            <a:avLst/>
          </a:prstGeom>
        </p:spPr>
      </p:pic>
      <p:sp>
        <p:nvSpPr>
          <p:cNvPr id="26"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tx1">
                    <a:alpha val="70000"/>
                  </a:schemeClr>
                </a:solidFill>
                <a:latin typeface="IBM Plex Sans" panose="020B0503050000000000" pitchFamily="34" charset="0"/>
                <a:ea typeface="IBM Plex Sans" panose="020B0503050000000000" pitchFamily="34" charset="0"/>
                <a:cs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grpSp>
        <p:nvGrpSpPr>
          <p:cNvPr id="17" name="Group 16"/>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000000000" pitchFamily="34" charset="0"/>
                  <a:ea typeface="IBM Plex Sans" charset="0"/>
                  <a:cs typeface="IBM Plex Sans" charset="0"/>
                </a:rPr>
                <a:t>©</a:t>
              </a:r>
              <a:r>
                <a:rPr lang="en-US" sz="250" b="0" i="0" dirty="0">
                  <a:solidFill>
                    <a:schemeClr val="tx1">
                      <a:alpha val="60000"/>
                    </a:schemeClr>
                  </a:solidFill>
                  <a:latin typeface="IBM Plex Sans" panose="020B0503050000000000" pitchFamily="34" charset="0"/>
                  <a:ea typeface="IBM Plex Sans" charset="0"/>
                  <a:cs typeface="IBM Plex Sans" charset="0"/>
                </a:rPr>
                <a:t> </a:t>
              </a:r>
              <a:r>
                <a:rPr lang="en-US" sz="500" b="0" i="0" dirty="0">
                  <a:solidFill>
                    <a:schemeClr val="tx1">
                      <a:alpha val="60000"/>
                    </a:schemeClr>
                  </a:solidFill>
                  <a:latin typeface="IBM Plex Sans" panose="020B0503050000000000" pitchFamily="34" charset="0"/>
                  <a:ea typeface="IBM Plex Sans" charset="0"/>
                  <a:cs typeface="IBM Plex Sans" charset="0"/>
                </a:rPr>
                <a:t>2017 IBM Corporation</a:t>
              </a:r>
              <a:r>
                <a:rPr lang="en-US" sz="500" b="0" i="0" baseline="0" dirty="0">
                  <a:solidFill>
                    <a:schemeClr val="tx1">
                      <a:alpha val="60000"/>
                    </a:schemeClr>
                  </a:solidFill>
                  <a:latin typeface="IBM Plex Sans" panose="020B0503050000000000" pitchFamily="34" charset="0"/>
                  <a:ea typeface="IBM Plex Sans" charset="0"/>
                  <a:cs typeface="IBM Plex Sans" charset="0"/>
                </a:rPr>
                <a:t>              </a:t>
              </a:r>
              <a:r>
                <a:rPr lang="en-US" sz="500" b="0" i="0" dirty="0">
                  <a:solidFill>
                    <a:schemeClr val="tx1">
                      <a:alpha val="60000"/>
                    </a:schemeClr>
                  </a:solidFill>
                  <a:latin typeface="IBM Plex Sans" panose="020B0503050000000000" pitchFamily="34"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panose="020B0503050000000000" pitchFamily="34"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tx1">
                    <a:alpha val="60000"/>
                  </a:schemeClr>
                </a:solidFill>
                <a:latin typeface="IBM Plex Sans" panose="020B0503050000000000" pitchFamily="34" charset="0"/>
                <a:ea typeface="IBM Plex Sans" charset="0"/>
                <a:cs typeface="IBM Plex Sans" charset="0"/>
              </a:endParaRPr>
            </a:p>
          </p:txBody>
        </p:sp>
      </p:grpSp>
      <p:sp>
        <p:nvSpPr>
          <p:cNvPr id="23"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panose="020B0503050000000000" pitchFamily="34" charset="0"/>
                <a:ea typeface="IBM Plex Sans" charset="0"/>
                <a:cs typeface="IBM Plex Sans" charset="0"/>
              </a:rPr>
              <a:t>IBM Services</a:t>
            </a:r>
          </a:p>
        </p:txBody>
      </p:sp>
      <p:sp>
        <p:nvSpPr>
          <p:cNvPr id="24"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panose="020B0503050000000000" pitchFamily="34" charset="0"/>
                <a:ea typeface="IBM Plex Sans" charset="0"/>
                <a:cs typeface="IBM Plex Sans" charset="0"/>
              </a:rPr>
              <a:pPr algn="l"/>
              <a:t>‹#›</a:t>
            </a:fld>
            <a:endParaRPr lang="en-US" sz="500" b="0" i="0" dirty="0">
              <a:solidFill>
                <a:schemeClr val="tx1"/>
              </a:solidFill>
              <a:latin typeface="IBM Plex Sans" panose="020B0503050000000000" pitchFamily="34" charset="0"/>
              <a:ea typeface="IBM Plex Sans" charset="0"/>
              <a:cs typeface="IBM Plex Sans" charset="0"/>
            </a:endParaRPr>
          </a:p>
        </p:txBody>
      </p:sp>
    </p:spTree>
    <p:extLst>
      <p:ext uri="{BB962C8B-B14F-4D97-AF65-F5344CB8AC3E}">
        <p14:creationId xmlns:p14="http://schemas.microsoft.com/office/powerpoint/2010/main" val="27808984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10" name="Rectangle 9"/>
          <p:cNvSpPr/>
          <p:nvPr userDrawn="1"/>
        </p:nvSpPr>
        <p:spPr>
          <a:xfrm>
            <a:off x="0" y="1285876"/>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428626"/>
            <a:ext cx="8572500" cy="714376"/>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857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285751" y="4589145"/>
            <a:ext cx="4143375" cy="28575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8"/>
            <a:ext cx="1695844" cy="137856"/>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18"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24" name="Picture 23">
            <a:extLst>
              <a:ext uri="{FF2B5EF4-FFF2-40B4-BE49-F238E27FC236}">
                <a16:creationId xmlns:a16="http://schemas.microsoft.com/office/drawing/2014/main" id="{A118726B-8DE7-DE44-AD5D-62A763C2CB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4"/>
          </p:nvPr>
        </p:nvSpPr>
        <p:spPr>
          <a:xfrm>
            <a:off x="6858608"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3" name="Content Placeholder 2"/>
          <p:cNvSpPr>
            <a:spLocks noGrp="1"/>
          </p:cNvSpPr>
          <p:nvPr>
            <p:ph idx="1"/>
          </p:nvPr>
        </p:nvSpPr>
        <p:spPr>
          <a:xfrm>
            <a:off x="0" y="2571750"/>
            <a:ext cx="2286000" cy="257175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40"/>
            <a:ext cx="353824" cy="142876"/>
          </a:xfrm>
          <a:prstGeom prst="rect">
            <a:avLst/>
          </a:prstGeom>
        </p:spPr>
      </p:pic>
      <p:cxnSp>
        <p:nvCxnSpPr>
          <p:cNvPr id="24" name="Straight Connector 23"/>
          <p:cNvCxnSpPr/>
          <p:nvPr userDrawn="1"/>
        </p:nvCxnSpPr>
        <p:spPr>
          <a:xfrm>
            <a:off x="4572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2286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500" b="0" i="0" dirty="0">
                  <a:solidFill>
                    <a:schemeClr val="bg2">
                      <a:alpha val="60000"/>
                    </a:schemeClr>
                  </a:solidFill>
                  <a:latin typeface="IBM Plex Sans" charset="0"/>
                  <a:ea typeface="IBM Plex Sans" charset="0"/>
                  <a:cs typeface="IBM Plex Sans" charset="0"/>
                </a:rPr>
                <a:t>2019 IBM Corporation</a:t>
              </a:r>
              <a:r>
                <a:rPr lang="en-US" sz="500" b="0" i="0" baseline="0" dirty="0">
                  <a:solidFill>
                    <a:schemeClr val="bg2">
                      <a:alpha val="60000"/>
                    </a:schemeClr>
                  </a:solidFill>
                  <a:latin typeface="IBM Plex Sans" charset="0"/>
                  <a:ea typeface="IBM Plex Sans" charset="0"/>
                  <a:cs typeface="IBM Plex Sans" charset="0"/>
                </a:rPr>
                <a:t>              </a:t>
              </a:r>
              <a:r>
                <a:rPr lang="en-US" sz="500"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2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84596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2571750"/>
            <a:ext cx="2286000" cy="257175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4"/>
          </p:nvPr>
        </p:nvSpPr>
        <p:spPr>
          <a:xfrm>
            <a:off x="6858608" y="2571750"/>
            <a:ext cx="2286000" cy="257175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3" name="Content Placeholder 2"/>
          <p:cNvSpPr>
            <a:spLocks noGrp="1"/>
          </p:cNvSpPr>
          <p:nvPr>
            <p:ph idx="1"/>
          </p:nvPr>
        </p:nvSpPr>
        <p:spPr>
          <a:xfrm>
            <a:off x="0" y="2571750"/>
            <a:ext cx="2286000" cy="257175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2571750"/>
            <a:ext cx="2286000" cy="257175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40"/>
            <a:ext cx="353824" cy="142876"/>
          </a:xfrm>
          <a:prstGeom prst="rect">
            <a:avLst/>
          </a:prstGeom>
        </p:spPr>
      </p:pic>
      <p:grpSp>
        <p:nvGrpSpPr>
          <p:cNvPr id="19" name="Group 18"/>
          <p:cNvGrpSpPr/>
          <p:nvPr userDrawn="1"/>
        </p:nvGrpSpPr>
        <p:grpSpPr>
          <a:xfrm>
            <a:off x="571500" y="4937285"/>
            <a:ext cx="1695844" cy="137857"/>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500" b="0" i="0" dirty="0">
                  <a:solidFill>
                    <a:schemeClr val="bg2">
                      <a:alpha val="60000"/>
                    </a:schemeClr>
                  </a:solidFill>
                  <a:latin typeface="IBM Plex Sans" charset="0"/>
                  <a:ea typeface="IBM Plex Sans" charset="0"/>
                  <a:cs typeface="IBM Plex Sans" charset="0"/>
                </a:rPr>
                <a:t>2019 IBM Corporation</a:t>
              </a:r>
              <a:r>
                <a:rPr lang="en-US" sz="500" b="0" i="0" baseline="0" dirty="0">
                  <a:solidFill>
                    <a:schemeClr val="bg2">
                      <a:alpha val="60000"/>
                    </a:schemeClr>
                  </a:solidFill>
                  <a:latin typeface="IBM Plex Sans" charset="0"/>
                  <a:ea typeface="IBM Plex Sans" charset="0"/>
                  <a:cs typeface="IBM Plex Sans" charset="0"/>
                </a:rPr>
                <a:t>              </a:t>
              </a:r>
              <a:r>
                <a:rPr lang="en-US" sz="500"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2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1320338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1285875"/>
            <a:ext cx="2286000" cy="3429000"/>
          </a:xfrm>
          <a:prstGeom prst="rect">
            <a:avLst/>
          </a:prstGeom>
        </p:spPr>
        <p:txBody>
          <a:bodyPr vert="horz" lIns="228600" tIns="228600" rIns="228600" bIns="0" rtlCol="0" anchor="t">
            <a:noAutofit/>
          </a:bodyPr>
          <a:lstStyle>
            <a:lvl1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1pPr>
            <a:lvl2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2pPr>
            <a:lvl3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3pPr>
            <a:lvl4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4pPr>
            <a:lvl5pPr>
              <a:defRPr lang="en-US" dirty="0">
                <a:latin typeface="IBM Plex Sans" panose="020B0503050000000000" pitchFamily="34" charset="0"/>
                <a:ea typeface="IBM Plex Sans" panose="020B0503050000000000" pitchFamily="34" charset="0"/>
                <a:cs typeface="IBM Plex Sans" panose="020B0503050000000000" pitchFamily="34"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4"/>
          </p:nvPr>
        </p:nvSpPr>
        <p:spPr>
          <a:xfrm>
            <a:off x="6858608" y="1285873"/>
            <a:ext cx="2286000" cy="3429000"/>
          </a:xfrm>
          <a:prstGeom prst="rect">
            <a:avLst/>
          </a:prstGeom>
        </p:spPr>
        <p:txBody>
          <a:bodyPr vert="horz" lIns="228600" tIns="228600" rIns="228600" bIns="0" rtlCol="0" anchor="t">
            <a:noAutofit/>
          </a:bodyPr>
          <a:lstStyle>
            <a:lvl1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1pPr>
            <a:lvl2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2pPr>
            <a:lvl3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3pPr>
            <a:lvl4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4pPr>
            <a:lvl5pPr>
              <a:defRPr lang="en-US" dirty="0">
                <a:latin typeface="IBM Plex Sans" panose="020B0503050000000000" pitchFamily="34" charset="0"/>
                <a:ea typeface="IBM Plex Sans" panose="020B0503050000000000" pitchFamily="34" charset="0"/>
                <a:cs typeface="IBM Plex Sans" panose="020B0503050000000000" pitchFamily="34"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3" name="Content Placeholder 2"/>
          <p:cNvSpPr>
            <a:spLocks noGrp="1"/>
          </p:cNvSpPr>
          <p:nvPr>
            <p:ph idx="1"/>
          </p:nvPr>
        </p:nvSpPr>
        <p:spPr>
          <a:xfrm>
            <a:off x="0" y="1285873"/>
            <a:ext cx="2286000" cy="3429000"/>
          </a:xfrm>
          <a:prstGeom prst="rect">
            <a:avLst/>
          </a:prstGeom>
        </p:spPr>
        <p:txBody>
          <a:bodyPr vert="horz" lIns="457200" tIns="228600" rIns="228600" bIns="0" rtlCol="0" anchor="t">
            <a:noAutofit/>
          </a:bodyPr>
          <a:lstStyle>
            <a:lvl1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1pPr>
            <a:lvl2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2pPr>
            <a:lvl3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3pPr>
            <a:lvl4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4pPr>
            <a:lvl5pPr>
              <a:defRPr lang="en-US" dirty="0">
                <a:latin typeface="IBM Plex Sans" panose="020B0503050000000000" pitchFamily="34" charset="0"/>
                <a:ea typeface="IBM Plex Sans" panose="020B0503050000000000" pitchFamily="34" charset="0"/>
                <a:cs typeface="IBM Plex Sans" panose="020B0503050000000000" pitchFamily="34"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1285875"/>
            <a:ext cx="2286000" cy="3429000"/>
          </a:xfrm>
          <a:prstGeom prst="rect">
            <a:avLst/>
          </a:prstGeom>
        </p:spPr>
        <p:txBody>
          <a:bodyPr vert="horz" lIns="228600" tIns="228600" rIns="228600" bIns="0" rtlCol="0" anchor="t">
            <a:noAutofit/>
          </a:bodyPr>
          <a:lstStyle>
            <a:lvl1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1pPr>
            <a:lvl2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2pPr>
            <a:lvl3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3pPr>
            <a:lvl4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4pPr>
            <a:lvl5pPr>
              <a:defRPr lang="en-US" dirty="0">
                <a:latin typeface="IBM Plex Sans" panose="020B0503050000000000" pitchFamily="34" charset="0"/>
                <a:ea typeface="IBM Plex Sans" panose="020B0503050000000000" pitchFamily="34" charset="0"/>
                <a:cs typeface="IBM Plex Sans" panose="020B0503050000000000" pitchFamily="34"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4" name="Rectangle 13"/>
          <p:cNvSpPr/>
          <p:nvPr userDrawn="1"/>
        </p:nvSpPr>
        <p:spPr>
          <a:xfrm>
            <a:off x="0" y="0"/>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panose="020B0503050000000000" pitchFamily="34" charset="0"/>
                <a:ea typeface="IBM Plex Sans" panose="020B0503050000000000" pitchFamily="34" charset="0"/>
                <a:cs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572000" y="1285873"/>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285873"/>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286000" y="1285873"/>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4589145"/>
            <a:ext cx="4114800" cy="285750"/>
          </a:xfrm>
          <a:prstGeom prst="rect">
            <a:avLst/>
          </a:prstGeom>
        </p:spPr>
        <p:txBody>
          <a:bodyPr lIns="0" tIns="0" rIns="0" bIns="0" anchor="b"/>
          <a:lstStyle>
            <a:lvl1pPr>
              <a:defRPr lang="en-US" sz="500" dirty="0" smtClean="0">
                <a:solidFill>
                  <a:schemeClr val="bg2">
                    <a:alpha val="70000"/>
                  </a:schemeClr>
                </a:solidFill>
                <a:latin typeface="IBM Plex Sans" panose="020B0503050000000000" pitchFamily="34" charset="0"/>
                <a:ea typeface="IBM Plex Sans" panose="020B0503050000000000" pitchFamily="34" charset="0"/>
                <a:cs typeface="IBM Plex Sans" panose="020B0503050000000000" pitchFamily="34" charset="0"/>
              </a:defRPr>
            </a:lvl1pPr>
          </a:lstStyle>
          <a:p>
            <a:pPr marL="0" lvl="0">
              <a:tabLst/>
            </a:pPr>
            <a:r>
              <a:rPr lang="en-US" dirty="0"/>
              <a:t>Source: Edit source here</a:t>
            </a:r>
          </a:p>
        </p:txBody>
      </p:sp>
      <p:sp>
        <p:nvSpPr>
          <p:cNvPr id="19"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panose="020B0503050000000000" pitchFamily="34" charset="0"/>
                <a:ea typeface="IBM Plex Sans" panose="020B0503050000000000" pitchFamily="34" charset="0"/>
                <a:cs typeface="IBM Plex Sans" panose="020B0503050000000000" pitchFamily="34" charset="0"/>
              </a:defRPr>
            </a:lvl1pPr>
          </a:lstStyle>
          <a:p>
            <a:r>
              <a:rPr lang="en-US" dirty="0"/>
              <a:t>Click to edit Master title style</a:t>
            </a:r>
          </a:p>
        </p:txBody>
      </p:sp>
    </p:spTree>
    <p:extLst>
      <p:ext uri="{BB962C8B-B14F-4D97-AF65-F5344CB8AC3E}">
        <p14:creationId xmlns:p14="http://schemas.microsoft.com/office/powerpoint/2010/main" val="246453265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1285875"/>
            <a:ext cx="2286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1pPr>
            <a:lvl2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2pPr>
            <a:lvl3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3pPr>
            <a:lvl4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4pPr>
            <a:lvl5pPr>
              <a:defRPr lang="en-US" dirty="0">
                <a:latin typeface="IBM Plex Sans" panose="020B0503050000000000" pitchFamily="34" charset="0"/>
                <a:ea typeface="IBM Plex Sans" panose="020B0503050000000000" pitchFamily="34" charset="0"/>
                <a:cs typeface="IBM Plex Sans" panose="020B0503050000000000" pitchFamily="34"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4"/>
          </p:nvPr>
        </p:nvSpPr>
        <p:spPr>
          <a:xfrm>
            <a:off x="6858608" y="1285873"/>
            <a:ext cx="2286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1pPr>
            <a:lvl2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2pPr>
            <a:lvl3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3pPr>
            <a:lvl4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4pPr>
            <a:lvl5pPr>
              <a:defRPr lang="en-US" dirty="0">
                <a:latin typeface="IBM Plex Sans" panose="020B0503050000000000" pitchFamily="34" charset="0"/>
                <a:ea typeface="IBM Plex Sans" panose="020B0503050000000000" pitchFamily="34" charset="0"/>
                <a:cs typeface="IBM Plex Sans" panose="020B0503050000000000" pitchFamily="34"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3" name="Content Placeholder 2"/>
          <p:cNvSpPr>
            <a:spLocks noGrp="1"/>
          </p:cNvSpPr>
          <p:nvPr>
            <p:ph idx="1"/>
          </p:nvPr>
        </p:nvSpPr>
        <p:spPr>
          <a:xfrm>
            <a:off x="0" y="1285873"/>
            <a:ext cx="2286000" cy="3429000"/>
          </a:xfrm>
          <a:prstGeom prst="rect">
            <a:avLst/>
          </a:prstGeom>
          <a:solidFill>
            <a:schemeClr val="accent2"/>
          </a:solidFill>
        </p:spPr>
        <p:txBody>
          <a:bodyPr vert="horz" lIns="457200" tIns="228600" rIns="228600" bIns="0" rtlCol="0" anchor="t">
            <a:noAutofit/>
          </a:bodyPr>
          <a:lstStyle>
            <a:lvl1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1pPr>
            <a:lvl2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2pPr>
            <a:lvl3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3pPr>
            <a:lvl4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4pPr>
            <a:lvl5pPr>
              <a:defRPr lang="en-US" dirty="0">
                <a:latin typeface="IBM Plex Sans" panose="020B0503050000000000" pitchFamily="34" charset="0"/>
                <a:ea typeface="IBM Plex Sans" panose="020B0503050000000000" pitchFamily="34" charset="0"/>
                <a:cs typeface="IBM Plex Sans" panose="020B0503050000000000" pitchFamily="34"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1285875"/>
            <a:ext cx="2286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1pPr>
            <a:lvl2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2pPr>
            <a:lvl3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3pPr>
            <a:lvl4pPr>
              <a:defRPr lang="en-US" dirty="0" smtClean="0">
                <a:latin typeface="IBM Plex Sans" panose="020B0503050000000000" pitchFamily="34" charset="0"/>
                <a:ea typeface="IBM Plex Sans" panose="020B0503050000000000" pitchFamily="34" charset="0"/>
                <a:cs typeface="IBM Plex Sans" panose="020B0503050000000000" pitchFamily="34" charset="0"/>
              </a:defRPr>
            </a:lvl4pPr>
            <a:lvl5pPr>
              <a:defRPr lang="en-US" dirty="0">
                <a:latin typeface="IBM Plex Sans" panose="020B0503050000000000" pitchFamily="34" charset="0"/>
                <a:ea typeface="IBM Plex Sans" panose="020B0503050000000000" pitchFamily="34" charset="0"/>
                <a:cs typeface="IBM Plex Sans" panose="020B0503050000000000" pitchFamily="34"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4" name="Rectangle 13"/>
          <p:cNvSpPr/>
          <p:nvPr userDrawn="1"/>
        </p:nvSpPr>
        <p:spPr>
          <a:xfrm>
            <a:off x="0" y="0"/>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a:prstGeom prst="rect">
            <a:avLst/>
          </a:prstGeom>
        </p:spPr>
        <p:txBody>
          <a:bodyPr lIns="0" tIns="0" rIns="0" bIns="0">
            <a:noAutofit/>
          </a:bodyPr>
          <a:lstStyle>
            <a:lvl1pPr marL="0" indent="0">
              <a:tabLst/>
              <a:defRPr sz="1000" b="0" i="0">
                <a:solidFill>
                  <a:schemeClr val="accent1"/>
                </a:solidFill>
                <a:latin typeface="IBM Plex Sans" panose="020B0503050000000000" pitchFamily="34" charset="0"/>
                <a:ea typeface="IBM Plex Sans" panose="020B0503050000000000" pitchFamily="34" charset="0"/>
                <a:cs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572000" y="1285873"/>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285873"/>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286000" y="1285873"/>
            <a:ext cx="0" cy="3429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panose="020B0503050000000000" pitchFamily="34" charset="0"/>
                <a:ea typeface="IBM Plex Sans" panose="020B0503050000000000" pitchFamily="34" charset="0"/>
                <a:cs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sp>
        <p:nvSpPr>
          <p:cNvPr id="19"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panose="020B0503050000000000" pitchFamily="34" charset="0"/>
                <a:ea typeface="IBM Plex Sans" panose="020B0503050000000000" pitchFamily="34" charset="0"/>
                <a:cs typeface="IBM Plex Sans" panose="020B0503050000000000" pitchFamily="34" charset="0"/>
              </a:defRPr>
            </a:lvl1pPr>
          </a:lstStyle>
          <a:p>
            <a:r>
              <a:rPr lang="en-US" dirty="0"/>
              <a:t>Click to edit Master title style</a:t>
            </a:r>
          </a:p>
        </p:txBody>
      </p:sp>
    </p:spTree>
    <p:extLst>
      <p:ext uri="{BB962C8B-B14F-4D97-AF65-F5344CB8AC3E}">
        <p14:creationId xmlns:p14="http://schemas.microsoft.com/office/powerpoint/2010/main" val="190421250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2"/>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4" name="Content Placeholder 2"/>
          <p:cNvSpPr>
            <a:spLocks noGrp="1"/>
          </p:cNvSpPr>
          <p:nvPr>
            <p:ph idx="14"/>
          </p:nvPr>
        </p:nvSpPr>
        <p:spPr>
          <a:xfrm>
            <a:off x="6858608" y="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2"/>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6" name="Content Placeholder 2"/>
          <p:cNvSpPr>
            <a:spLocks noGrp="1"/>
          </p:cNvSpPr>
          <p:nvPr>
            <p:ph idx="15"/>
          </p:nvPr>
        </p:nvSpPr>
        <p:spPr>
          <a:xfrm>
            <a:off x="4572000"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6"/>
          </p:nvPr>
        </p:nvSpPr>
        <p:spPr>
          <a:xfrm>
            <a:off x="6858608"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8" name="Content Placeholder 2"/>
          <p:cNvSpPr>
            <a:spLocks noGrp="1"/>
          </p:cNvSpPr>
          <p:nvPr>
            <p:ph idx="17"/>
          </p:nvPr>
        </p:nvSpPr>
        <p:spPr>
          <a:xfrm>
            <a:off x="2286000"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885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49800309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2"/>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4" name="Content Placeholder 2"/>
          <p:cNvSpPr>
            <a:spLocks noGrp="1"/>
          </p:cNvSpPr>
          <p:nvPr>
            <p:ph idx="14"/>
          </p:nvPr>
        </p:nvSpPr>
        <p:spPr>
          <a:xfrm>
            <a:off x="6858608" y="0"/>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2"/>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6" name="Content Placeholder 2"/>
          <p:cNvSpPr>
            <a:spLocks noGrp="1"/>
          </p:cNvSpPr>
          <p:nvPr>
            <p:ph idx="15"/>
          </p:nvPr>
        </p:nvSpPr>
        <p:spPr>
          <a:xfrm>
            <a:off x="4572000" y="2571750"/>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6"/>
          </p:nvPr>
        </p:nvSpPr>
        <p:spPr>
          <a:xfrm>
            <a:off x="6858608" y="2571750"/>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8" name="Content Placeholder 2"/>
          <p:cNvSpPr>
            <a:spLocks noGrp="1"/>
          </p:cNvSpPr>
          <p:nvPr>
            <p:ph idx="17"/>
          </p:nvPr>
        </p:nvSpPr>
        <p:spPr>
          <a:xfrm>
            <a:off x="2286000" y="2571750"/>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2" name="Title 1"/>
          <p:cNvSpPr>
            <a:spLocks noGrp="1"/>
          </p:cNvSpPr>
          <p:nvPr>
            <p:ph type="title"/>
          </p:nvPr>
        </p:nvSpPr>
        <p:spPr>
          <a:xfrm>
            <a:off x="285750"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marL="0" indent="0">
              <a:tabLst/>
              <a:defRPr sz="1000" b="0" i="0">
                <a:solidFill>
                  <a:schemeClr val="accent1">
                    <a:lumMod val="40000"/>
                    <a:lumOff val="60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885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pic>
        <p:nvPicPr>
          <p:cNvPr id="23" name="Picture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270738580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a:defRPr lang="en-US" sz="10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4568030" y="1"/>
            <a:ext cx="2286000" cy="4857749"/>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3" name="Content Placeholder 2"/>
          <p:cNvSpPr>
            <a:spLocks noGrp="1"/>
          </p:cNvSpPr>
          <p:nvPr>
            <p:ph idx="16" hasCustomPrompt="1"/>
          </p:nvPr>
        </p:nvSpPr>
        <p:spPr>
          <a:xfrm>
            <a:off x="6854639" y="0"/>
            <a:ext cx="2286000" cy="4857749"/>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4" name="Content Placeholder 3"/>
          <p:cNvSpPr>
            <a:spLocks noGrp="1"/>
          </p:cNvSpPr>
          <p:nvPr>
            <p:ph idx="17" hasCustomPrompt="1"/>
          </p:nvPr>
        </p:nvSpPr>
        <p:spPr>
          <a:xfrm>
            <a:off x="2282030" y="1"/>
            <a:ext cx="2286000" cy="4857749"/>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5" name="Title 7"/>
          <p:cNvSpPr>
            <a:spLocks noGrp="1"/>
          </p:cNvSpPr>
          <p:nvPr>
            <p:ph type="title"/>
          </p:nvPr>
        </p:nvSpPr>
        <p:spPr>
          <a:xfrm>
            <a:off x="285750" y="1285875"/>
            <a:ext cx="1857375" cy="2286000"/>
          </a:xfrm>
        </p:spPr>
        <p:txBody>
          <a:bodyPr tIns="228600"/>
          <a:lstStyle/>
          <a:p>
            <a:endParaRPr lang="en-US" dirty="0"/>
          </a:p>
        </p:txBody>
      </p:sp>
      <p:cxnSp>
        <p:nvCxnSpPr>
          <p:cNvPr id="27" name="Straight Connector 26"/>
          <p:cNvCxnSpPr/>
          <p:nvPr userDrawn="1"/>
        </p:nvCxnSpPr>
        <p:spPr>
          <a:xfrm>
            <a:off x="4572000" y="165735"/>
            <a:ext cx="0" cy="4692015"/>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6858000" y="165735"/>
            <a:ext cx="0" cy="4692015"/>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2286000" y="257175"/>
            <a:ext cx="0" cy="4600575"/>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285750" y="4589145"/>
            <a:ext cx="1885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71294642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4572000" y="1"/>
            <a:ext cx="2286000" cy="4857749"/>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3" name="Content Placeholder 2"/>
          <p:cNvSpPr>
            <a:spLocks noGrp="1"/>
          </p:cNvSpPr>
          <p:nvPr>
            <p:ph idx="16" hasCustomPrompt="1"/>
          </p:nvPr>
        </p:nvSpPr>
        <p:spPr>
          <a:xfrm>
            <a:off x="6858608" y="0"/>
            <a:ext cx="2286000" cy="4857749"/>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4" name="Content Placeholder 3"/>
          <p:cNvSpPr>
            <a:spLocks noGrp="1"/>
          </p:cNvSpPr>
          <p:nvPr>
            <p:ph idx="17" hasCustomPrompt="1"/>
          </p:nvPr>
        </p:nvSpPr>
        <p:spPr>
          <a:xfrm>
            <a:off x="2286000" y="1"/>
            <a:ext cx="2286000" cy="4857749"/>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cxnSp>
        <p:nvCxnSpPr>
          <p:cNvPr id="27" name="Straight Connector 26"/>
          <p:cNvCxnSpPr/>
          <p:nvPr userDrawn="1"/>
        </p:nvCxnSpPr>
        <p:spPr>
          <a:xfrm>
            <a:off x="4572000" y="165735"/>
            <a:ext cx="0" cy="4692015"/>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6858000" y="165735"/>
            <a:ext cx="0" cy="4692015"/>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2286000" y="257175"/>
            <a:ext cx="0" cy="4600575"/>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608" y="0"/>
            <a:ext cx="2286000" cy="5143500"/>
          </a:xfrm>
          <a:prstGeom prst="rect">
            <a:avLst/>
          </a:prstGeom>
          <a:noFill/>
        </p:spPr>
        <p:txBody>
          <a:bodyPr lIns="228600" tIns="228600" rIns="0" bIns="0"/>
          <a:lstStyle>
            <a:lvl1pPr>
              <a:defRPr>
                <a:latin typeface="IBM Plex Sans" panose="020B0503050000000000" pitchFamily="34" charset="0"/>
              </a:defRPr>
            </a:lvl1pPr>
          </a:lstStyle>
          <a:p>
            <a:endParaRPr lang="en-US" sz="4500" b="1" dirty="0"/>
          </a:p>
          <a:p>
            <a:endParaRPr lang="en-US" dirty="0"/>
          </a:p>
        </p:txBody>
      </p:sp>
      <p:sp>
        <p:nvSpPr>
          <p:cNvPr id="11" name="Text Placeholder 4"/>
          <p:cNvSpPr>
            <a:spLocks noGrp="1"/>
          </p:cNvSpPr>
          <p:nvPr>
            <p:ph type="body" sz="quarter" idx="11"/>
          </p:nvPr>
        </p:nvSpPr>
        <p:spPr>
          <a:xfrm>
            <a:off x="285750" y="165735"/>
            <a:ext cx="1857375" cy="514350"/>
          </a:xfrm>
          <a:prstGeom prst="rect">
            <a:avLst/>
          </a:prstGeom>
        </p:spPr>
        <p:txBody>
          <a:bodyPr lIns="0" tIns="0" rIns="0" bIns="0">
            <a:noAutofit/>
          </a:bodyPr>
          <a:lstStyle>
            <a:lvl1pPr>
              <a:defRPr sz="1000">
                <a:solidFill>
                  <a:schemeClr val="accent1"/>
                </a:solidFill>
                <a:latin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62572407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285750" y="4933620"/>
            <a:ext cx="337568"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699" b="0" i="0" dirty="0">
              <a:latin typeface="Arial Regular" charset="0"/>
            </a:endParaRPr>
          </a:p>
        </p:txBody>
      </p:sp>
      <p:grpSp>
        <p:nvGrpSpPr>
          <p:cNvPr id="3" name="Group 2"/>
          <p:cNvGrpSpPr/>
          <p:nvPr userDrawn="1"/>
        </p:nvGrpSpPr>
        <p:grpSpPr>
          <a:xfrm>
            <a:off x="0" y="-1589"/>
            <a:ext cx="9145588" cy="5145089"/>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48" y="920980"/>
              <a:ext cx="104" cy="215443"/>
            </a:xfrm>
            <a:prstGeom prst="rect">
              <a:avLst/>
            </a:prstGeom>
            <a:solidFill>
              <a:schemeClr val="tx1"/>
            </a:solidFill>
          </p:spPr>
          <p:txBody>
            <a:bodyPr wrap="none" lIns="0" tIns="0" rIns="0" bIns="0" rtlCol="0" anchor="ctr">
              <a:spAutoFit/>
            </a:bodyPr>
            <a:lstStyle/>
            <a:p>
              <a:pPr algn="ctr"/>
              <a:endParaRPr lang="en-US" sz="875"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79"/>
              <a:ext cx="14630399" cy="215443"/>
            </a:xfrm>
            <a:prstGeom prst="rect">
              <a:avLst/>
            </a:prstGeom>
            <a:solidFill>
              <a:schemeClr val="tx1">
                <a:alpha val="40000"/>
              </a:schemeClr>
            </a:solidFill>
          </p:spPr>
          <p:txBody>
            <a:bodyPr wrap="square" lIns="0" tIns="0" rIns="0" bIns="0" rtlCol="0" anchor="ctr">
              <a:spAutoFit/>
            </a:bodyPr>
            <a:lstStyle/>
            <a:p>
              <a:pPr algn="ctr"/>
              <a:endParaRPr lang="en-US" sz="875"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2018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745565463"/>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1392" y="4713650"/>
            <a:ext cx="356858" cy="144101"/>
          </a:xfrm>
          <a:prstGeom prst="rect">
            <a:avLst/>
          </a:prstGeom>
        </p:spPr>
      </p:pic>
      <p:sp>
        <p:nvSpPr>
          <p:cNvPr id="11" name="Title 10"/>
          <p:cNvSpPr>
            <a:spLocks noGrp="1"/>
          </p:cNvSpPr>
          <p:nvPr>
            <p:ph type="title"/>
          </p:nvPr>
        </p:nvSpPr>
        <p:spPr>
          <a:xfrm>
            <a:off x="2571750" y="257175"/>
            <a:ext cx="6286500" cy="3600450"/>
          </a:xfrm>
        </p:spPr>
        <p:txBody>
          <a:bodyPr>
            <a:noAutofit/>
          </a:bodyPr>
          <a:lstStyle>
            <a:lvl1pPr>
              <a:defRPr sz="3375" b="1"/>
            </a:lvl1pPr>
          </a:lstStyle>
          <a:p>
            <a:r>
              <a:rPr lang="en-US" dirty="0"/>
              <a:t>Click to edit Master title style</a:t>
            </a:r>
          </a:p>
        </p:txBody>
      </p:sp>
    </p:spTree>
    <p:extLst>
      <p:ext uri="{BB962C8B-B14F-4D97-AF65-F5344CB8AC3E}">
        <p14:creationId xmlns:p14="http://schemas.microsoft.com/office/powerpoint/2010/main" val="23459762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1285875"/>
            <a:ext cx="1857375" cy="2286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6"/>
            <a:ext cx="353824" cy="142876"/>
          </a:xfrm>
          <a:prstGeom prst="rect">
            <a:avLst/>
          </a:prstGeom>
        </p:spPr>
      </p:pic>
      <p:sp>
        <p:nvSpPr>
          <p:cNvPr id="16" name="Text Placeholder 23"/>
          <p:cNvSpPr>
            <a:spLocks noGrp="1"/>
          </p:cNvSpPr>
          <p:nvPr>
            <p:ph type="body" sz="quarter" idx="14" hasCustomPrompt="1"/>
          </p:nvPr>
        </p:nvSpPr>
        <p:spPr>
          <a:xfrm>
            <a:off x="285750" y="4572002"/>
            <a:ext cx="1885950" cy="302896"/>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66"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1C7C756E-E51D-754A-AD64-97D9BDC5C7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1392" y="4713650"/>
            <a:ext cx="356858" cy="144101"/>
          </a:xfrm>
          <a:prstGeom prst="rect">
            <a:avLst/>
          </a:prstGeom>
        </p:spPr>
      </p:pic>
      <p:sp>
        <p:nvSpPr>
          <p:cNvPr id="11" name="Title 10"/>
          <p:cNvSpPr>
            <a:spLocks noGrp="1"/>
          </p:cNvSpPr>
          <p:nvPr>
            <p:ph type="title"/>
          </p:nvPr>
        </p:nvSpPr>
        <p:spPr>
          <a:xfrm>
            <a:off x="2571750" y="257175"/>
            <a:ext cx="6286500" cy="3600450"/>
          </a:xfrm>
        </p:spPr>
        <p:txBody>
          <a:bodyPr>
            <a:noAutofit/>
          </a:bodyPr>
          <a:lstStyle>
            <a:lvl1pPr>
              <a:defRPr sz="3375" b="1"/>
            </a:lvl1pPr>
          </a:lstStyle>
          <a:p>
            <a:r>
              <a:rPr lang="en-US" dirty="0"/>
              <a:t>Click to edit Master title style</a:t>
            </a:r>
          </a:p>
        </p:txBody>
      </p:sp>
    </p:spTree>
    <p:extLst>
      <p:ext uri="{BB962C8B-B14F-4D97-AF65-F5344CB8AC3E}">
        <p14:creationId xmlns:p14="http://schemas.microsoft.com/office/powerpoint/2010/main" val="92518814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22860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1392" y="4713650"/>
            <a:ext cx="356858" cy="144101"/>
          </a:xfrm>
          <a:prstGeom prst="rect">
            <a:avLst/>
          </a:prstGeom>
        </p:spPr>
      </p:pic>
      <p:sp>
        <p:nvSpPr>
          <p:cNvPr id="11" name="Title 10"/>
          <p:cNvSpPr>
            <a:spLocks noGrp="1"/>
          </p:cNvSpPr>
          <p:nvPr>
            <p:ph type="title"/>
          </p:nvPr>
        </p:nvSpPr>
        <p:spPr>
          <a:xfrm>
            <a:off x="2571750" y="257175"/>
            <a:ext cx="6286500" cy="3600450"/>
          </a:xfrm>
        </p:spPr>
        <p:txBody>
          <a:bodyPr>
            <a:noAutofit/>
          </a:bodyPr>
          <a:lstStyle>
            <a:lvl1pPr>
              <a:defRPr sz="3375"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0295" y="4537710"/>
            <a:ext cx="1331890" cy="530351"/>
          </a:xfrm>
          <a:prstGeom prst="rect">
            <a:avLst/>
          </a:prstGeom>
          <a:ln>
            <a:noFill/>
          </a:ln>
        </p:spPr>
      </p:pic>
    </p:spTree>
    <p:extLst>
      <p:ext uri="{BB962C8B-B14F-4D97-AF65-F5344CB8AC3E}">
        <p14:creationId xmlns:p14="http://schemas.microsoft.com/office/powerpoint/2010/main" val="373551744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lstStyle/>
          <a:p>
            <a:endParaRPr lang="en-US"/>
          </a:p>
        </p:txBody>
      </p:sp>
      <p:sp>
        <p:nvSpPr>
          <p:cNvPr id="11" name="Title 10"/>
          <p:cNvSpPr>
            <a:spLocks noGrp="1"/>
          </p:cNvSpPr>
          <p:nvPr>
            <p:ph type="title"/>
          </p:nvPr>
        </p:nvSpPr>
        <p:spPr>
          <a:xfrm>
            <a:off x="2571750" y="257175"/>
            <a:ext cx="6286500" cy="2114550"/>
          </a:xfrm>
        </p:spPr>
        <p:txBody>
          <a:bodyPr>
            <a:noAutofit/>
          </a:bodyPr>
          <a:lstStyle>
            <a:lvl1pPr>
              <a:defRPr sz="3375"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8217" y="4713650"/>
            <a:ext cx="356858" cy="144101"/>
          </a:xfrm>
          <a:prstGeom prst="rect">
            <a:avLst/>
          </a:prstGeom>
        </p:spPr>
      </p:pic>
    </p:spTree>
    <p:extLst>
      <p:ext uri="{BB962C8B-B14F-4D97-AF65-F5344CB8AC3E}">
        <p14:creationId xmlns:p14="http://schemas.microsoft.com/office/powerpoint/2010/main" val="57982770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2571750" y="272382"/>
            <a:ext cx="6143625" cy="742950"/>
          </a:xfrm>
        </p:spPr>
        <p:txBody>
          <a:bodyPr>
            <a:noAutofit/>
          </a:bodyPr>
          <a:lstStyle>
            <a:lvl1pPr marL="0" indent="0">
              <a:tabLst/>
              <a:defRPr sz="2250" b="1"/>
            </a:lvl1pPr>
          </a:lstStyle>
          <a:p>
            <a:r>
              <a:rPr lang="en-US" dirty="0"/>
              <a:t>Click to edit Master title style</a:t>
            </a:r>
          </a:p>
        </p:txBody>
      </p:sp>
      <p:cxnSp>
        <p:nvCxnSpPr>
          <p:cNvPr id="15" name="Straight Connector 14"/>
          <p:cNvCxnSpPr/>
          <p:nvPr userDrawn="1"/>
        </p:nvCxnSpPr>
        <p:spPr>
          <a:xfrm>
            <a:off x="1143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15350" y="4715161"/>
            <a:ext cx="356858" cy="144101"/>
          </a:xfrm>
          <a:prstGeom prst="rect">
            <a:avLst/>
          </a:prstGeom>
        </p:spPr>
      </p:pic>
      <p:cxnSp>
        <p:nvCxnSpPr>
          <p:cNvPr id="19" name="Straight Connector 18"/>
          <p:cNvCxnSpPr/>
          <p:nvPr userDrawn="1"/>
        </p:nvCxnSpPr>
        <p:spPr>
          <a:xfrm>
            <a:off x="37147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5722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2286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871180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143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15350" y="4715161"/>
            <a:ext cx="356858" cy="144101"/>
          </a:xfrm>
          <a:prstGeom prst="rect">
            <a:avLst/>
          </a:prstGeom>
        </p:spPr>
      </p:pic>
      <p:cxnSp>
        <p:nvCxnSpPr>
          <p:cNvPr id="19" name="Straight Connector 18"/>
          <p:cNvCxnSpPr/>
          <p:nvPr userDrawn="1"/>
        </p:nvCxnSpPr>
        <p:spPr>
          <a:xfrm>
            <a:off x="37147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5722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2286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2571750" y="272382"/>
            <a:ext cx="6143625" cy="742950"/>
          </a:xfrm>
        </p:spPr>
        <p:txBody>
          <a:bodyPr>
            <a:noAutofit/>
          </a:bodyPr>
          <a:lstStyle>
            <a:lvl1pPr marL="0" indent="0">
              <a:tabLst/>
              <a:defRPr sz="2250" b="1"/>
            </a:lvl1pPr>
          </a:lstStyle>
          <a:p>
            <a:r>
              <a:rPr lang="en-US" dirty="0"/>
              <a:t>Click to edit Master title style</a:t>
            </a:r>
          </a:p>
        </p:txBody>
      </p:sp>
    </p:spTree>
    <p:extLst>
      <p:ext uri="{BB962C8B-B14F-4D97-AF65-F5344CB8AC3E}">
        <p14:creationId xmlns:p14="http://schemas.microsoft.com/office/powerpoint/2010/main" val="296258856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60295" y="4537710"/>
            <a:ext cx="1331890" cy="530351"/>
          </a:xfrm>
          <a:prstGeom prst="rect">
            <a:avLst/>
          </a:prstGeom>
          <a:ln>
            <a:noFill/>
          </a:ln>
        </p:spPr>
      </p:pic>
      <p:cxnSp>
        <p:nvCxnSpPr>
          <p:cNvPr id="15" name="Straight Connector 14"/>
          <p:cNvCxnSpPr/>
          <p:nvPr userDrawn="1"/>
        </p:nvCxnSpPr>
        <p:spPr>
          <a:xfrm>
            <a:off x="11430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15350" y="4715161"/>
            <a:ext cx="356858" cy="144101"/>
          </a:xfrm>
          <a:prstGeom prst="rect">
            <a:avLst/>
          </a:prstGeom>
        </p:spPr>
      </p:pic>
      <p:cxnSp>
        <p:nvCxnSpPr>
          <p:cNvPr id="12" name="Straight Connector 11"/>
          <p:cNvCxnSpPr/>
          <p:nvPr userDrawn="1"/>
        </p:nvCxnSpPr>
        <p:spPr>
          <a:xfrm>
            <a:off x="371475"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57225"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286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2571750" y="272382"/>
            <a:ext cx="6143625" cy="742950"/>
          </a:xfrm>
        </p:spPr>
        <p:txBody>
          <a:bodyPr>
            <a:noAutofit/>
          </a:bodyPr>
          <a:lstStyle>
            <a:lvl1pPr marL="0" indent="0">
              <a:tabLst/>
              <a:defRPr sz="225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365810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5309" y="4765783"/>
            <a:ext cx="356858" cy="144672"/>
          </a:xfrm>
          <a:prstGeom prst="rect">
            <a:avLst/>
          </a:prstGeom>
        </p:spPr>
      </p:pic>
      <p:sp>
        <p:nvSpPr>
          <p:cNvPr id="5" name="Title 4"/>
          <p:cNvSpPr>
            <a:spLocks noGrp="1"/>
          </p:cNvSpPr>
          <p:nvPr>
            <p:ph type="title"/>
          </p:nvPr>
        </p:nvSpPr>
        <p:spPr>
          <a:xfrm>
            <a:off x="7086600" y="1144632"/>
            <a:ext cx="1828800" cy="3498034"/>
          </a:xfrm>
        </p:spPr>
        <p:txBody>
          <a:bodyPr>
            <a:normAutofit/>
          </a:bodyPr>
          <a:lstStyle>
            <a:lvl1pPr>
              <a:lnSpc>
                <a:spcPct val="90000"/>
              </a:lnSpc>
              <a:defRPr sz="2250" b="1">
                <a:solidFill>
                  <a:schemeClr val="bg2"/>
                </a:solidFill>
              </a:defRPr>
            </a:lvl1pPr>
          </a:lstStyle>
          <a:p>
            <a:endParaRPr lang="en-US" dirty="0"/>
          </a:p>
        </p:txBody>
      </p:sp>
      <p:cxnSp>
        <p:nvCxnSpPr>
          <p:cNvPr id="11" name="Straight Connector 10"/>
          <p:cNvCxnSpPr/>
          <p:nvPr userDrawn="1"/>
        </p:nvCxnSpPr>
        <p:spPr>
          <a:xfrm>
            <a:off x="1711234"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66503"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448492"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3469907"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3646"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5588" y="33202"/>
            <a:ext cx="1331890" cy="530352"/>
          </a:xfrm>
          <a:prstGeom prst="rect">
            <a:avLst/>
          </a:prstGeom>
        </p:spPr>
      </p:pic>
    </p:spTree>
    <p:extLst>
      <p:ext uri="{BB962C8B-B14F-4D97-AF65-F5344CB8AC3E}">
        <p14:creationId xmlns:p14="http://schemas.microsoft.com/office/powerpoint/2010/main" val="425723036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5309" y="4765783"/>
            <a:ext cx="356858" cy="144672"/>
          </a:xfrm>
          <a:prstGeom prst="rect">
            <a:avLst/>
          </a:prstGeom>
        </p:spPr>
      </p:pic>
      <p:sp>
        <p:nvSpPr>
          <p:cNvPr id="5" name="Title 4"/>
          <p:cNvSpPr>
            <a:spLocks noGrp="1"/>
          </p:cNvSpPr>
          <p:nvPr>
            <p:ph type="title"/>
          </p:nvPr>
        </p:nvSpPr>
        <p:spPr>
          <a:xfrm>
            <a:off x="7086600" y="1144632"/>
            <a:ext cx="1828800" cy="3498034"/>
          </a:xfrm>
        </p:spPr>
        <p:txBody>
          <a:bodyPr>
            <a:normAutofit/>
          </a:bodyPr>
          <a:lstStyle>
            <a:lvl1pPr>
              <a:lnSpc>
                <a:spcPct val="90000"/>
              </a:lnSpc>
              <a:defRPr sz="2250" b="1">
                <a:solidFill>
                  <a:schemeClr val="bg2"/>
                </a:solidFill>
              </a:defRPr>
            </a:lvl1pPr>
          </a:lstStyle>
          <a:p>
            <a:endParaRPr lang="en-US" dirty="0"/>
          </a:p>
        </p:txBody>
      </p:sp>
      <p:cxnSp>
        <p:nvCxnSpPr>
          <p:cNvPr id="11" name="Straight Connector 10"/>
          <p:cNvCxnSpPr/>
          <p:nvPr userDrawn="1"/>
        </p:nvCxnSpPr>
        <p:spPr>
          <a:xfrm>
            <a:off x="1711234"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66503"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448492"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3469907"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3646"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5588" y="33202"/>
            <a:ext cx="1331890" cy="530352"/>
          </a:xfrm>
          <a:prstGeom prst="rect">
            <a:avLst/>
          </a:prstGeom>
        </p:spPr>
      </p:pic>
    </p:spTree>
    <p:extLst>
      <p:ext uri="{BB962C8B-B14F-4D97-AF65-F5344CB8AC3E}">
        <p14:creationId xmlns:p14="http://schemas.microsoft.com/office/powerpoint/2010/main" val="34645845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09" y="4766355"/>
            <a:ext cx="356858" cy="144101"/>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5588" y="33202"/>
            <a:ext cx="1331890" cy="530351"/>
          </a:xfrm>
          <a:prstGeom prst="rect">
            <a:avLst/>
          </a:prstGeom>
          <a:ln>
            <a:noFill/>
          </a:ln>
        </p:spPr>
      </p:pic>
      <p:sp>
        <p:nvSpPr>
          <p:cNvPr id="2" name="Title 1"/>
          <p:cNvSpPr>
            <a:spLocks noGrp="1"/>
          </p:cNvSpPr>
          <p:nvPr>
            <p:ph type="title" hasCustomPrompt="1"/>
          </p:nvPr>
        </p:nvSpPr>
        <p:spPr>
          <a:xfrm>
            <a:off x="7086600" y="1144632"/>
            <a:ext cx="1828800" cy="3497580"/>
          </a:xfrm>
        </p:spPr>
        <p:txBody>
          <a:bodyPr vert="horz" lIns="0" tIns="0" rIns="0" bIns="0" rtlCol="0" anchor="t">
            <a:normAutofit/>
          </a:bodyPr>
          <a:lstStyle>
            <a:lvl1pPr>
              <a:defRPr lang="en-US" sz="2250" b="1">
                <a:solidFill>
                  <a:srgbClr val="000000"/>
                </a:solidFill>
              </a:defRPr>
            </a:lvl1pPr>
          </a:lstStyle>
          <a:p>
            <a:pPr lvl="0"/>
            <a:r>
              <a:rPr lang="en-US" dirty="0"/>
              <a:t>Click to add title</a:t>
            </a:r>
          </a:p>
        </p:txBody>
      </p:sp>
      <p:cxnSp>
        <p:nvCxnSpPr>
          <p:cNvPr id="4" name="Straight Connector 3"/>
          <p:cNvCxnSpPr/>
          <p:nvPr userDrawn="1"/>
        </p:nvCxnSpPr>
        <p:spPr>
          <a:xfrm>
            <a:off x="1711234"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866503"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48492"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28600"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3469907"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6853646"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74379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2018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5"/>
            <a:ext cx="8572500" cy="714375"/>
          </a:xfrm>
        </p:spPr>
        <p:txBody>
          <a:bodyPr/>
          <a:lstStyle/>
          <a:p>
            <a:r>
              <a:rPr lang="en-US" dirty="0"/>
              <a:t>Contents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
        <p:nvSpPr>
          <p:cNvPr id="15" name="Content Placeholder 2"/>
          <p:cNvSpPr>
            <a:spLocks noGrp="1"/>
          </p:cNvSpPr>
          <p:nvPr>
            <p:ph idx="4294967295"/>
          </p:nvPr>
        </p:nvSpPr>
        <p:spPr>
          <a:xfrm>
            <a:off x="285750" y="1285875"/>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4743450" y="1285875"/>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3547425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2"/>
            <a:ext cx="1885951" cy="302896"/>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ED132A4E-CC8F-1A48-9B48-B883F123FB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
        <p:nvSpPr>
          <p:cNvPr id="3" name="TextBox 2">
            <a:extLst>
              <a:ext uri="{FF2B5EF4-FFF2-40B4-BE49-F238E27FC236}">
                <a16:creationId xmlns:a16="http://schemas.microsoft.com/office/drawing/2014/main" id="{9B5B40FF-E33B-9D4F-BA45-C20A3BB572C0}"/>
              </a:ext>
            </a:extLst>
          </p:cNvPr>
          <p:cNvSpPr txBox="1"/>
          <p:nvPr userDrawn="1"/>
        </p:nvSpPr>
        <p:spPr>
          <a:xfrm>
            <a:off x="9610165" y="4858871"/>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2018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5"/>
            <a:ext cx="8572500" cy="714375"/>
          </a:xfrm>
        </p:spPr>
        <p:txBody>
          <a:bodyPr/>
          <a:lstStyle/>
          <a:p>
            <a:r>
              <a:rPr lang="en-US" dirty="0"/>
              <a:t>Contents</a:t>
            </a:r>
          </a:p>
        </p:txBody>
      </p:sp>
      <p:sp>
        <p:nvSpPr>
          <p:cNvPr id="12" name="Content Placeholder 2"/>
          <p:cNvSpPr>
            <a:spLocks noGrp="1"/>
          </p:cNvSpPr>
          <p:nvPr>
            <p:ph idx="4294967295"/>
          </p:nvPr>
        </p:nvSpPr>
        <p:spPr>
          <a:xfrm>
            <a:off x="285750" y="1285875"/>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4743450" y="1285875"/>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40029136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a:t>
              </a:r>
              <a:r>
                <a:rPr lang="en-US" sz="250" b="0" i="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2018 IBM Corporation</a:t>
              </a:r>
              <a:r>
                <a:rPr lang="en-US" sz="499" b="0" i="0" baseline="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2">
                      <a:lumMod val="25000"/>
                    </a:schemeClr>
                  </a:solidFill>
                  <a:latin typeface="IBM Plex Sans" charset="0"/>
                  <a:ea typeface="IBM Plex Sans" charset="0"/>
                  <a:cs typeface="IBM Plex Sans" charset="0"/>
                </a:rPr>
                <a:t> </a:t>
              </a:r>
              <a:fld id="{7C9968D1-C8E5-4FE3-AED4-7D4518C301B3}" type="datetime3">
                <a:rPr lang="en-US" sz="4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2">
                    <a:lumMod val="25000"/>
                  </a:schemeClr>
                </a:solidFill>
                <a:latin typeface="IBM Plex Sans" charset="0"/>
                <a:ea typeface="IBM Plex Sans" charset="0"/>
                <a:cs typeface="IBM Plex Sans" charset="0"/>
              </a:rPr>
              <a:pPr algn="l"/>
              <a:t>‹#›</a:t>
            </a:fld>
            <a:endParaRPr lang="en-US" sz="5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285750" y="428625"/>
            <a:ext cx="8572500" cy="714375"/>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285750" y="1285875"/>
            <a:ext cx="4114800" cy="3286125"/>
          </a:xfrm>
        </p:spPr>
        <p:txBody>
          <a:bodyPr tIns="0"/>
          <a:lstStyle>
            <a:lvl1pPr marL="3715743" indent="-371475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4743450" y="1285875"/>
            <a:ext cx="4114800" cy="3286125"/>
          </a:xfrm>
        </p:spPr>
        <p:txBody>
          <a:bodyPr tIns="0"/>
          <a:lstStyle>
            <a:lvl1pPr marL="3715743" indent="-371475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15350" y="4885110"/>
            <a:ext cx="356858" cy="144101"/>
          </a:xfrm>
          <a:prstGeom prst="rect">
            <a:avLst/>
          </a:prstGeom>
        </p:spPr>
      </p:pic>
    </p:spTree>
    <p:extLst>
      <p:ext uri="{BB962C8B-B14F-4D97-AF65-F5344CB8AC3E}">
        <p14:creationId xmlns:p14="http://schemas.microsoft.com/office/powerpoint/2010/main" val="16922341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572000" y="0"/>
            <a:ext cx="4572000" cy="51435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285750" y="428625"/>
            <a:ext cx="4143375" cy="3286125"/>
          </a:xfrm>
        </p:spPr>
        <p:txBody>
          <a:bodyPr>
            <a:noAutofit/>
          </a:bodyPr>
          <a:lstStyle>
            <a:lvl1pPr>
              <a:defRPr sz="3375" b="1"/>
            </a:lvl1pPr>
          </a:lstStyle>
          <a:p>
            <a:r>
              <a:rPr lang="en-US" dirty="0"/>
              <a:t>Click to edit Master title style</a:t>
            </a:r>
          </a:p>
        </p:txBody>
      </p:sp>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2018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83152572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572000" y="0"/>
            <a:ext cx="4572000" cy="51435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285750" y="428625"/>
            <a:ext cx="4143375" cy="3286125"/>
          </a:xfrm>
        </p:spPr>
        <p:txBody>
          <a:bodyPr>
            <a:noAutofit/>
          </a:bodyPr>
          <a:lstStyle>
            <a:lvl1pPr>
              <a:defRPr sz="3375" b="1"/>
            </a:lvl1pPr>
          </a:lstStyle>
          <a:p>
            <a:r>
              <a:rPr lang="en-US" dirty="0"/>
              <a:t>Click to edit Master title style</a:t>
            </a:r>
          </a:p>
        </p:txBody>
      </p:sp>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2018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15378840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a:t>
              </a:r>
              <a:r>
                <a:rPr lang="en-US" sz="250" b="0" i="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2018 IBM Corporation</a:t>
              </a:r>
              <a:r>
                <a:rPr lang="en-US" sz="499" b="0" i="0" baseline="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2">
                      <a:lumMod val="25000"/>
                    </a:schemeClr>
                  </a:solidFill>
                  <a:latin typeface="IBM Plex Sans" charset="0"/>
                  <a:ea typeface="IBM Plex Sans" charset="0"/>
                  <a:cs typeface="IBM Plex Sans" charset="0"/>
                </a:rPr>
                <a:t> </a:t>
              </a:r>
              <a:fld id="{7C9968D1-C8E5-4FE3-AED4-7D4518C301B3}" type="datetime3">
                <a:rPr lang="en-US" sz="4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2">
                    <a:lumMod val="25000"/>
                  </a:schemeClr>
                </a:solidFill>
                <a:latin typeface="IBM Plex Sans" charset="0"/>
                <a:ea typeface="IBM Plex Sans" charset="0"/>
                <a:cs typeface="IBM Plex Sans" charset="0"/>
              </a:rPr>
              <a:pPr algn="l"/>
              <a:t>‹#›</a:t>
            </a:fld>
            <a:endParaRPr lang="en-US" sz="5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4572000" y="0"/>
            <a:ext cx="4572000" cy="5143500"/>
          </a:xfrm>
        </p:spPr>
        <p:txBody>
          <a:bodyPr/>
          <a:lstStyle>
            <a:lvl1pPr>
              <a:defRPr>
                <a:solidFill>
                  <a:schemeClr val="tx1"/>
                </a:solidFill>
                <a:latin typeface="IBM Plex Sans" charset="0"/>
                <a:ea typeface="IBM Plex Sans" charset="0"/>
                <a:cs typeface="IBM Plex Sans" charset="0"/>
              </a:defRPr>
            </a:lvl1pPr>
          </a:lstStyle>
          <a:p>
            <a:endParaRPr lang="en-US"/>
          </a:p>
        </p:txBody>
      </p:sp>
      <p:sp>
        <p:nvSpPr>
          <p:cNvPr id="12" name="Title 1"/>
          <p:cNvSpPr>
            <a:spLocks noGrp="1"/>
          </p:cNvSpPr>
          <p:nvPr>
            <p:ph type="title"/>
          </p:nvPr>
        </p:nvSpPr>
        <p:spPr>
          <a:xfrm>
            <a:off x="285750" y="428625"/>
            <a:ext cx="4143375" cy="3286125"/>
          </a:xfrm>
        </p:spPr>
        <p:txBody>
          <a:bodyPr>
            <a:noAutofit/>
          </a:bodyPr>
          <a:lstStyle>
            <a:lvl1pPr>
              <a:defRPr sz="3375"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15350" y="4885110"/>
            <a:ext cx="356858" cy="144101"/>
          </a:xfrm>
          <a:prstGeom prst="rect">
            <a:avLst/>
          </a:prstGeom>
        </p:spPr>
      </p:pic>
    </p:spTree>
    <p:extLst>
      <p:ext uri="{BB962C8B-B14F-4D97-AF65-F5344CB8AC3E}">
        <p14:creationId xmlns:p14="http://schemas.microsoft.com/office/powerpoint/2010/main" val="142938780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6205" y="2188845"/>
            <a:ext cx="1414463" cy="525780"/>
          </a:xfrm>
          <a:prstGeom prst="rect">
            <a:avLst/>
          </a:prstGeom>
        </p:spPr>
      </p:pic>
    </p:spTree>
    <p:extLst>
      <p:ext uri="{BB962C8B-B14F-4D97-AF65-F5344CB8AC3E}">
        <p14:creationId xmlns:p14="http://schemas.microsoft.com/office/powerpoint/2010/main" val="15599608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6205" y="2188845"/>
            <a:ext cx="1414463" cy="525780"/>
          </a:xfrm>
          <a:prstGeom prst="rect">
            <a:avLst/>
          </a:prstGeom>
        </p:spPr>
      </p:pic>
    </p:spTree>
    <p:extLst>
      <p:ext uri="{BB962C8B-B14F-4D97-AF65-F5344CB8AC3E}">
        <p14:creationId xmlns:p14="http://schemas.microsoft.com/office/powerpoint/2010/main" val="26020771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6681" y="2188845"/>
            <a:ext cx="1413510" cy="525780"/>
          </a:xfrm>
          <a:prstGeom prst="rect">
            <a:avLst/>
          </a:prstGeom>
        </p:spPr>
      </p:pic>
    </p:spTree>
    <p:extLst>
      <p:ext uri="{BB962C8B-B14F-4D97-AF65-F5344CB8AC3E}">
        <p14:creationId xmlns:p14="http://schemas.microsoft.com/office/powerpoint/2010/main" val="265243252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3290888"/>
          </a:xfrm>
          <a:prstGeom prst="rect">
            <a:avLst/>
          </a:prstGeom>
          <a:solidFill>
            <a:srgbClr val="00716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5" name="Rectangle 4"/>
          <p:cNvSpPr>
            <a:spLocks noChangeArrowheads="1"/>
          </p:cNvSpPr>
          <p:nvPr/>
        </p:nvSpPr>
        <p:spPr bwMode="auto">
          <a:xfrm>
            <a:off x="8072804" y="0"/>
            <a:ext cx="1071196" cy="3290888"/>
          </a:xfrm>
          <a:prstGeom prst="rect">
            <a:avLst/>
          </a:prstGeom>
          <a:solidFill>
            <a:srgbClr val="197F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6" name="Rectangle 5"/>
          <p:cNvSpPr>
            <a:spLocks noChangeArrowheads="1"/>
          </p:cNvSpPr>
          <p:nvPr/>
        </p:nvSpPr>
        <p:spPr bwMode="auto">
          <a:xfrm>
            <a:off x="0" y="3290888"/>
            <a:ext cx="9144000" cy="511969"/>
          </a:xfrm>
          <a:prstGeom prst="rect">
            <a:avLst/>
          </a:prstGeom>
          <a:solidFill>
            <a:srgbClr val="338D8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7" name="Rectangle 6"/>
          <p:cNvSpPr>
            <a:spLocks noChangeArrowheads="1"/>
          </p:cNvSpPr>
          <p:nvPr/>
        </p:nvSpPr>
        <p:spPr bwMode="auto">
          <a:xfrm>
            <a:off x="0" y="3802856"/>
            <a:ext cx="9144000" cy="158354"/>
          </a:xfrm>
          <a:prstGeom prst="rect">
            <a:avLst/>
          </a:prstGeom>
          <a:solidFill>
            <a:srgbClr val="80B8B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8" name="Rectangle 7"/>
          <p:cNvSpPr>
            <a:spLocks noChangeArrowheads="1"/>
          </p:cNvSpPr>
          <p:nvPr/>
        </p:nvSpPr>
        <p:spPr bwMode="auto">
          <a:xfrm>
            <a:off x="8072804" y="3290888"/>
            <a:ext cx="1071196" cy="511969"/>
          </a:xfrm>
          <a:prstGeom prst="rect">
            <a:avLst/>
          </a:prstGeom>
          <a:solidFill>
            <a:srgbClr val="6AA83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9" name="Rectangle 8"/>
          <p:cNvSpPr>
            <a:spLocks noChangeArrowheads="1"/>
          </p:cNvSpPr>
          <p:nvPr/>
        </p:nvSpPr>
        <p:spPr bwMode="auto">
          <a:xfrm>
            <a:off x="8072804" y="3802856"/>
            <a:ext cx="1071196" cy="158354"/>
          </a:xfrm>
          <a:prstGeom prst="rect">
            <a:avLst/>
          </a:prstGeom>
          <a:solidFill>
            <a:srgbClr val="66AAA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10" name="Rectangle 9"/>
          <p:cNvSpPr>
            <a:spLocks noChangeArrowheads="1"/>
          </p:cNvSpPr>
          <p:nvPr/>
        </p:nvSpPr>
        <p:spPr bwMode="auto">
          <a:xfrm>
            <a:off x="8072804" y="3961210"/>
            <a:ext cx="1071196" cy="1182290"/>
          </a:xfrm>
          <a:prstGeom prst="rect">
            <a:avLst/>
          </a:prstGeom>
          <a:solidFill>
            <a:srgbClr val="CCE3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pic>
        <p:nvPicPr>
          <p:cNvPr id="11" name="Picture 1076" descr="白底CTBC(中上英下)"/>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64881" y="4226719"/>
            <a:ext cx="1969477" cy="65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3066" name="Presentation Title"/>
          <p:cNvSpPr>
            <a:spLocks noGrp="1" noChangeArrowheads="1"/>
          </p:cNvSpPr>
          <p:nvPr>
            <p:ph type="ctrTitle" sz="quarter"/>
          </p:nvPr>
        </p:nvSpPr>
        <p:spPr bwMode="auto">
          <a:xfrm>
            <a:off x="1171195" y="2199891"/>
            <a:ext cx="6800210" cy="462285"/>
          </a:xfrm>
        </p:spPr>
        <p:txBody>
          <a:bodyPr lIns="80621" tIns="40312" rIns="80621" bIns="40312" anchor="b">
            <a:spAutoFit/>
          </a:bodyPr>
          <a:lstStyle>
            <a:lvl1pPr algn="ctr">
              <a:defRPr sz="2475" b="0" noProof="1">
                <a:solidFill>
                  <a:schemeClr val="tx2"/>
                </a:solidFill>
                <a:latin typeface="Calibri" panose="020F0502020204030204" pitchFamily="34" charset="0"/>
              </a:defRPr>
            </a:lvl1pPr>
          </a:lstStyle>
          <a:p>
            <a:pPr lvl="0"/>
            <a:endParaRPr lang="zh-TW" noProof="1"/>
          </a:p>
        </p:txBody>
      </p:sp>
      <p:sp>
        <p:nvSpPr>
          <p:cNvPr id="1453067" name="Sub Title"/>
          <p:cNvSpPr>
            <a:spLocks noGrp="1" noChangeArrowheads="1"/>
          </p:cNvSpPr>
          <p:nvPr>
            <p:ph type="subTitle" sz="quarter" idx="1"/>
          </p:nvPr>
        </p:nvSpPr>
        <p:spPr>
          <a:xfrm>
            <a:off x="1158587" y="3400053"/>
            <a:ext cx="6805814" cy="289161"/>
          </a:xfrm>
        </p:spPr>
        <p:txBody>
          <a:bodyPr lIns="80621" tIns="40312" rIns="80621" bIns="40312" anchor="ctr">
            <a:spAutoFit/>
          </a:bodyPr>
          <a:lstStyle>
            <a:lvl1pPr marL="0" indent="0" algn="r">
              <a:spcBef>
                <a:spcPct val="0"/>
              </a:spcBef>
              <a:buFont typeface="Verdana" pitchFamily="34" charset="0"/>
              <a:buNone/>
              <a:defRPr sz="1350" noProof="1">
                <a:solidFill>
                  <a:schemeClr val="tx2"/>
                </a:solidFill>
                <a:latin typeface="Calibri" panose="020F0502020204030204" pitchFamily="34" charset="0"/>
              </a:defRPr>
            </a:lvl1pPr>
          </a:lstStyle>
          <a:p>
            <a:pPr lvl="0"/>
            <a:endParaRPr lang="zh-TW" noProof="1"/>
          </a:p>
        </p:txBody>
      </p:sp>
    </p:spTree>
    <p:extLst>
      <p:ext uri="{BB962C8B-B14F-4D97-AF65-F5344CB8AC3E}">
        <p14:creationId xmlns:p14="http://schemas.microsoft.com/office/powerpoint/2010/main" val="280946271"/>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251539" y="87477"/>
            <a:ext cx="8836269" cy="508397"/>
          </a:xfrm>
        </p:spPr>
        <p:txBody>
          <a:bodyPr/>
          <a:lstStyle>
            <a:lvl1pPr>
              <a:defRPr sz="1800">
                <a:latin typeface="Calibri" panose="020F0502020204030204" pitchFamily="34"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311908" indent="-311908" algn="l" defTabSz="669299" rtl="0" eaLnBrk="0" fontAlgn="base" hangingPunct="0">
              <a:lnSpc>
                <a:spcPct val="130000"/>
              </a:lnSpc>
              <a:spcBef>
                <a:spcPct val="40000"/>
              </a:spcBef>
              <a:spcAft>
                <a:spcPct val="0"/>
              </a:spcAft>
              <a:buClr>
                <a:srgbClr val="00CC99"/>
              </a:buClr>
              <a:buFont typeface="Wingdings" pitchFamily="2" charset="2"/>
              <a:buChar char="p"/>
              <a:defRPr lang="zh-TW" altLang="en-US" sz="1350" b="1" dirty="0" smtClean="0">
                <a:solidFill>
                  <a:schemeClr val="bg2"/>
                </a:solidFill>
                <a:latin typeface="Calibri" panose="020F0502020204030204" pitchFamily="34" charset="0"/>
                <a:ea typeface="+mn-ea"/>
                <a:cs typeface="Times New Roman" pitchFamily="18" charset="0"/>
              </a:defRPr>
            </a:lvl1pPr>
            <a:lvl2pPr marL="622729" indent="-311908">
              <a:buFont typeface="+mj-lt"/>
              <a:buAutoNum type="arabicParenR"/>
              <a:defRPr sz="1200">
                <a:latin typeface="Calibri" panose="020F0502020204030204" pitchFamily="34" charset="0"/>
                <a:cs typeface="Times New Roman" pitchFamily="18" charset="0"/>
              </a:defRPr>
            </a:lvl2pPr>
            <a:lvl3pPr marL="833916" indent="-311908">
              <a:buFont typeface="Wingdings" pitchFamily="2" charset="2"/>
              <a:buAutoNum type="circleNumWdWhitePlain"/>
              <a:defRPr sz="1050">
                <a:latin typeface="Calibri" panose="020F0502020204030204" pitchFamily="34" charset="0"/>
                <a:cs typeface="Times New Roman" pitchFamily="18" charset="0"/>
              </a:defRPr>
            </a:lvl3pPr>
            <a:lvl4pPr marL="1159902" indent="-311908">
              <a:buFont typeface="+mj-lt"/>
              <a:buAutoNum type="alphaUcPeriod"/>
              <a:defRPr sz="1050">
                <a:latin typeface="Calibri" panose="020F0502020204030204" pitchFamily="34" charset="0"/>
                <a:cs typeface="Times New Roman" pitchFamily="18" charset="0"/>
              </a:defRPr>
            </a:lvl4pPr>
            <a:lvl5pPr>
              <a:defRPr sz="1050">
                <a:latin typeface="Calibri" panose="020F0502020204030204" pitchFamily="34" charset="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投影片編號版面配置區 1"/>
          <p:cNvSpPr>
            <a:spLocks noGrp="1"/>
          </p:cNvSpPr>
          <p:nvPr>
            <p:ph type="sldNum" sz="quarter" idx="10"/>
          </p:nvPr>
        </p:nvSpPr>
        <p:spPr/>
        <p:txBody>
          <a:bodyPr/>
          <a:lstStyle>
            <a:lvl1pPr>
              <a:defRPr/>
            </a:lvl1pPr>
          </a:lstStyle>
          <a:p>
            <a:pPr>
              <a:defRPr/>
            </a:pPr>
            <a:fld id="{07DA6BE9-A41F-43AE-BD84-D8EBB5F5BB6E}" type="slidenum">
              <a:rPr lang="zh-TW" altLang="en-US"/>
              <a:pPr>
                <a:defRPr/>
              </a:pPr>
              <a:t>‹#›</a:t>
            </a:fld>
            <a:endParaRPr lang="zh-TW" altLang="en-US" dirty="0"/>
          </a:p>
        </p:txBody>
      </p:sp>
    </p:spTree>
    <p:extLst>
      <p:ext uri="{BB962C8B-B14F-4D97-AF65-F5344CB8AC3E}">
        <p14:creationId xmlns:p14="http://schemas.microsoft.com/office/powerpoint/2010/main" val="302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0" y="4572002"/>
            <a:ext cx="1885950" cy="302896"/>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19"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E0744BD9-DC1B-DF49-BA41-1659066BC2D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2250"/>
            </a:lvl1pPr>
          </a:lstStyle>
          <a:p>
            <a:r>
              <a:rPr lang="zh-TW" altLang="en-US" dirty="0"/>
              <a:t>按一下以編輯母片標題樣式</a:t>
            </a:r>
          </a:p>
        </p:txBody>
      </p:sp>
      <p:sp>
        <p:nvSpPr>
          <p:cNvPr id="3" name="內容版面配置區 2"/>
          <p:cNvSpPr>
            <a:spLocks noGrp="1"/>
          </p:cNvSpPr>
          <p:nvPr>
            <p:ph sz="half" idx="1"/>
          </p:nvPr>
        </p:nvSpPr>
        <p:spPr>
          <a:xfrm>
            <a:off x="280192" y="726554"/>
            <a:ext cx="4153817" cy="3719772"/>
          </a:xfrm>
        </p:spPr>
        <p:txBody>
          <a:bodyPr/>
          <a:lstStyle>
            <a:lvl1pPr>
              <a:defRPr sz="1875"/>
            </a:lvl1pPr>
            <a:lvl2pPr>
              <a:defRPr sz="165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568506" y="726554"/>
            <a:ext cx="4153816" cy="3719772"/>
          </a:xfrm>
        </p:spPr>
        <p:txBody>
          <a:bodyPr/>
          <a:lstStyle>
            <a:lvl1pPr>
              <a:defRPr sz="1875"/>
            </a:lvl1pPr>
            <a:lvl2pPr>
              <a:defRPr sz="165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1"/>
          <p:cNvSpPr>
            <a:spLocks noGrp="1"/>
          </p:cNvSpPr>
          <p:nvPr>
            <p:ph type="sldNum" sz="quarter" idx="10"/>
          </p:nvPr>
        </p:nvSpPr>
        <p:spPr/>
        <p:txBody>
          <a:bodyPr/>
          <a:lstStyle>
            <a:lvl1pPr>
              <a:defRPr/>
            </a:lvl1pPr>
          </a:lstStyle>
          <a:p>
            <a:pPr>
              <a:defRPr/>
            </a:pPr>
            <a:fld id="{0F9DA913-7A93-497C-98CC-24AE61568AE5}" type="slidenum">
              <a:rPr lang="zh-TW" altLang="en-US"/>
              <a:pPr>
                <a:defRPr/>
              </a:pPr>
              <a:t>‹#›</a:t>
            </a:fld>
            <a:endParaRPr lang="zh-TW" altLang="en-US" dirty="0"/>
          </a:p>
        </p:txBody>
      </p:sp>
    </p:spTree>
    <p:extLst>
      <p:ext uri="{BB962C8B-B14F-4D97-AF65-F5344CB8AC3E}">
        <p14:creationId xmlns:p14="http://schemas.microsoft.com/office/powerpoint/2010/main" val="226531052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52754" y="1"/>
            <a:ext cx="9041423" cy="4555331"/>
          </a:xfrm>
          <a:prstGeom prst="rect">
            <a:avLst/>
          </a:prstGeom>
          <a:solidFill>
            <a:schemeClr val="tx2"/>
          </a:solidFill>
          <a:ln>
            <a:noFill/>
          </a:ln>
          <a:extLst>
            <a:ext uri="{91240B29-F687-4F45-9708-019B960494DF}">
              <a14:hiddenLine xmlns:a14="http://schemas.microsoft.com/office/drawing/2010/main" w="12700" cap="rnd" algn="ctr">
                <a:solidFill>
                  <a:srgbClr val="000000"/>
                </a:solidFill>
                <a:round/>
                <a:headEnd/>
                <a:tailEnd/>
              </a14:hiddenLine>
            </a:ext>
          </a:extLst>
        </p:spPr>
        <p:txBody>
          <a:bodyP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5800">
              <a:defRPr/>
            </a:pPr>
            <a:endParaRPr kumimoji="0" lang="zh-TW" altLang="en-US" sz="1800" b="1">
              <a:latin typeface="Arial" charset="0"/>
              <a:ea typeface="標楷體" pitchFamily="65" charset="-120"/>
            </a:endParaRPr>
          </a:p>
        </p:txBody>
      </p:sp>
      <p:sp>
        <p:nvSpPr>
          <p:cNvPr id="3" name="投影片編號版面配置區 1"/>
          <p:cNvSpPr>
            <a:spLocks noGrp="1"/>
          </p:cNvSpPr>
          <p:nvPr>
            <p:ph type="sldNum" sz="quarter" idx="10"/>
          </p:nvPr>
        </p:nvSpPr>
        <p:spPr/>
        <p:txBody>
          <a:bodyPr/>
          <a:lstStyle>
            <a:lvl1pPr algn="r">
              <a:defRPr sz="900">
                <a:solidFill>
                  <a:schemeClr val="tx2"/>
                </a:solidFill>
              </a:defRPr>
            </a:lvl1pPr>
          </a:lstStyle>
          <a:p>
            <a:pPr>
              <a:defRPr/>
            </a:pPr>
            <a:fld id="{9B5FE66A-DD98-49C4-9B42-ACC0ABDEB2E9}" type="slidenum">
              <a:rPr lang="zh-TW" altLang="en-US"/>
              <a:pPr>
                <a:defRPr/>
              </a:pPr>
              <a:t>‹#›</a:t>
            </a:fld>
            <a:endParaRPr lang="zh-TW" altLang="en-US" dirty="0"/>
          </a:p>
        </p:txBody>
      </p:sp>
    </p:spTree>
    <p:extLst>
      <p:ext uri="{BB962C8B-B14F-4D97-AF65-F5344CB8AC3E}">
        <p14:creationId xmlns:p14="http://schemas.microsoft.com/office/powerpoint/2010/main" val="17820759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280211" y="111865"/>
            <a:ext cx="8835791" cy="508475"/>
          </a:xfrm>
        </p:spPr>
        <p:txBody>
          <a:bodyPr/>
          <a:lstStyle>
            <a:lvl1pPr>
              <a:defRPr sz="2250"/>
            </a:lvl1pPr>
          </a:lstStyle>
          <a:p>
            <a:r>
              <a:rPr lang="zh-TW" altLang="en-US" dirty="0"/>
              <a:t>按一下以編輯母片標題樣式</a:t>
            </a:r>
          </a:p>
        </p:txBody>
      </p:sp>
      <p:sp>
        <p:nvSpPr>
          <p:cNvPr id="3" name="內容版面配置區 2"/>
          <p:cNvSpPr>
            <a:spLocks noGrp="1"/>
          </p:cNvSpPr>
          <p:nvPr>
            <p:ph sz="half" idx="1"/>
          </p:nvPr>
        </p:nvSpPr>
        <p:spPr>
          <a:xfrm>
            <a:off x="280192" y="726554"/>
            <a:ext cx="4153817" cy="3719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568506" y="726554"/>
            <a:ext cx="4153816" cy="18056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568506" y="2640679"/>
            <a:ext cx="4153816" cy="18056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1"/>
          <p:cNvSpPr>
            <a:spLocks noGrp="1"/>
          </p:cNvSpPr>
          <p:nvPr>
            <p:ph type="sldNum" sz="quarter" idx="10"/>
          </p:nvPr>
        </p:nvSpPr>
        <p:spPr/>
        <p:txBody>
          <a:bodyPr/>
          <a:lstStyle>
            <a:lvl1pPr>
              <a:defRPr/>
            </a:lvl1pPr>
          </a:lstStyle>
          <a:p>
            <a:pPr>
              <a:defRPr/>
            </a:pPr>
            <a:fld id="{FB302D9C-B4E0-4B18-A39E-010F008110CA}" type="slidenum">
              <a:rPr lang="zh-TW" altLang="en-US"/>
              <a:pPr>
                <a:defRPr/>
              </a:pPr>
              <a:t>‹#›</a:t>
            </a:fld>
            <a:endParaRPr lang="zh-TW" altLang="en-US" dirty="0"/>
          </a:p>
        </p:txBody>
      </p:sp>
    </p:spTree>
    <p:extLst>
      <p:ext uri="{BB962C8B-B14F-4D97-AF65-F5344CB8AC3E}">
        <p14:creationId xmlns:p14="http://schemas.microsoft.com/office/powerpoint/2010/main" val="115956911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8EB88A90-2ED3-4182-AE6B-E7AF2275CE39}" type="slidenum">
              <a:rPr lang="zh-TW" altLang="en-US"/>
              <a:pPr>
                <a:defRPr/>
              </a:pPr>
              <a:t>‹#›</a:t>
            </a:fld>
            <a:endParaRPr lang="zh-TW" altLang="en-US" dirty="0"/>
          </a:p>
        </p:txBody>
      </p:sp>
    </p:spTree>
    <p:extLst>
      <p:ext uri="{BB962C8B-B14F-4D97-AF65-F5344CB8AC3E}">
        <p14:creationId xmlns:p14="http://schemas.microsoft.com/office/powerpoint/2010/main" val="40278005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568789" y="111865"/>
            <a:ext cx="7943386" cy="508475"/>
          </a:xfrm>
        </p:spPr>
        <p:txBody>
          <a:bodyPr/>
          <a:lstStyle>
            <a:lvl1pPr>
              <a:defRPr sz="2250"/>
            </a:lvl1pPr>
          </a:lstStyle>
          <a:p>
            <a:r>
              <a:rPr lang="zh-TW" altLang="en-US"/>
              <a:t>按一下以編輯母片標題樣式</a:t>
            </a:r>
          </a:p>
        </p:txBody>
      </p:sp>
      <p:sp>
        <p:nvSpPr>
          <p:cNvPr id="3" name="文字版面配置區 2"/>
          <p:cNvSpPr>
            <a:spLocks noGrp="1"/>
          </p:cNvSpPr>
          <p:nvPr>
            <p:ph type="body" sz="half" idx="1"/>
          </p:nvPr>
        </p:nvSpPr>
        <p:spPr>
          <a:xfrm>
            <a:off x="568790" y="726554"/>
            <a:ext cx="3904448" cy="3719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07724" y="726554"/>
            <a:ext cx="3904447" cy="3719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1"/>
          <p:cNvSpPr>
            <a:spLocks noGrp="1"/>
          </p:cNvSpPr>
          <p:nvPr>
            <p:ph type="sldNum" sz="quarter" idx="10"/>
          </p:nvPr>
        </p:nvSpPr>
        <p:spPr/>
        <p:txBody>
          <a:bodyPr/>
          <a:lstStyle>
            <a:lvl1pPr>
              <a:defRPr/>
            </a:lvl1pPr>
          </a:lstStyle>
          <a:p>
            <a:pPr>
              <a:defRPr/>
            </a:pPr>
            <a:fld id="{B61D7285-3B59-4CE4-B51B-E08F75E29C5A}" type="slidenum">
              <a:rPr lang="zh-TW" altLang="en-US"/>
              <a:pPr>
                <a:defRPr/>
              </a:pPr>
              <a:t>‹#›</a:t>
            </a:fld>
            <a:endParaRPr lang="zh-TW" altLang="en-US" dirty="0"/>
          </a:p>
        </p:txBody>
      </p:sp>
    </p:spTree>
    <p:extLst>
      <p:ext uri="{BB962C8B-B14F-4D97-AF65-F5344CB8AC3E}">
        <p14:creationId xmlns:p14="http://schemas.microsoft.com/office/powerpoint/2010/main" val="352081462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rgbClr val="FFFFFF"/>
        </a:solidFill>
        <a:effectLst/>
      </p:bgPr>
    </p:bg>
    <p:spTree>
      <p:nvGrpSpPr>
        <p:cNvPr id="1" name=""/>
        <p:cNvGrpSpPr/>
        <p:nvPr/>
      </p:nvGrpSpPr>
      <p:grpSpPr>
        <a:xfrm>
          <a:off x="0" y="0"/>
          <a:ext cx="0" cy="0"/>
          <a:chOff x="0" y="0"/>
          <a:chExt cx="0" cy="0"/>
        </a:xfrm>
      </p:grpSpPr>
      <p:sp>
        <p:nvSpPr>
          <p:cNvPr id="5" name="Rectangle 3"/>
          <p:cNvSpPr>
            <a:spLocks noChangeArrowheads="1"/>
          </p:cNvSpPr>
          <p:nvPr/>
        </p:nvSpPr>
        <p:spPr bwMode="auto">
          <a:xfrm>
            <a:off x="3" y="0"/>
            <a:ext cx="9144000" cy="3290888"/>
          </a:xfrm>
          <a:prstGeom prst="rect">
            <a:avLst/>
          </a:prstGeom>
          <a:solidFill>
            <a:srgbClr val="00716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167" tIns="32585" rIns="65167" bIns="32585" anchor="ctr"/>
          <a:lstStyle/>
          <a:p>
            <a:pPr defTabSz="651721"/>
            <a:endParaRPr kumimoji="0" lang="zh-TW" altLang="en-US" sz="1275">
              <a:solidFill>
                <a:srgbClr val="000000"/>
              </a:solidFill>
              <a:latin typeface="Calibri"/>
              <a:ea typeface="標楷體"/>
            </a:endParaRPr>
          </a:p>
        </p:txBody>
      </p:sp>
      <p:sp>
        <p:nvSpPr>
          <p:cNvPr id="6" name="Rectangle 4"/>
          <p:cNvSpPr>
            <a:spLocks noChangeArrowheads="1"/>
          </p:cNvSpPr>
          <p:nvPr/>
        </p:nvSpPr>
        <p:spPr bwMode="auto">
          <a:xfrm>
            <a:off x="8072493" y="0"/>
            <a:ext cx="1071562" cy="3290888"/>
          </a:xfrm>
          <a:prstGeom prst="rect">
            <a:avLst/>
          </a:prstGeom>
          <a:solidFill>
            <a:srgbClr val="197F7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167" tIns="32585" rIns="65167" bIns="32585" anchor="ctr"/>
          <a:lstStyle/>
          <a:p>
            <a:pPr defTabSz="651721"/>
            <a:endParaRPr kumimoji="0" lang="zh-TW" altLang="en-US" sz="1275">
              <a:solidFill>
                <a:srgbClr val="000000"/>
              </a:solidFill>
              <a:latin typeface="Calibri"/>
              <a:ea typeface="標楷體"/>
            </a:endParaRPr>
          </a:p>
        </p:txBody>
      </p:sp>
      <p:sp>
        <p:nvSpPr>
          <p:cNvPr id="7" name="Rectangle 5"/>
          <p:cNvSpPr>
            <a:spLocks noChangeArrowheads="1"/>
          </p:cNvSpPr>
          <p:nvPr/>
        </p:nvSpPr>
        <p:spPr bwMode="auto">
          <a:xfrm>
            <a:off x="3" y="3290895"/>
            <a:ext cx="9144000" cy="511969"/>
          </a:xfrm>
          <a:prstGeom prst="rect">
            <a:avLst/>
          </a:prstGeom>
          <a:solidFill>
            <a:srgbClr val="338D8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167" tIns="32585" rIns="65167" bIns="32585" anchor="ctr"/>
          <a:lstStyle/>
          <a:p>
            <a:pPr defTabSz="651721"/>
            <a:endParaRPr kumimoji="0" lang="zh-TW" altLang="en-US" sz="1275">
              <a:solidFill>
                <a:srgbClr val="000000"/>
              </a:solidFill>
              <a:latin typeface="Calibri"/>
              <a:ea typeface="標楷體"/>
            </a:endParaRPr>
          </a:p>
        </p:txBody>
      </p:sp>
      <p:sp>
        <p:nvSpPr>
          <p:cNvPr id="8" name="Rectangle 6"/>
          <p:cNvSpPr>
            <a:spLocks noChangeArrowheads="1"/>
          </p:cNvSpPr>
          <p:nvPr/>
        </p:nvSpPr>
        <p:spPr bwMode="auto">
          <a:xfrm>
            <a:off x="3" y="3802884"/>
            <a:ext cx="9144000" cy="158354"/>
          </a:xfrm>
          <a:prstGeom prst="rect">
            <a:avLst/>
          </a:prstGeom>
          <a:solidFill>
            <a:srgbClr val="80B8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167" tIns="32585" rIns="65167" bIns="32585" anchor="ctr"/>
          <a:lstStyle/>
          <a:p>
            <a:pPr defTabSz="651721"/>
            <a:endParaRPr kumimoji="0" lang="zh-TW" altLang="en-US" sz="1275">
              <a:solidFill>
                <a:srgbClr val="000000"/>
              </a:solidFill>
              <a:latin typeface="Calibri"/>
              <a:ea typeface="標楷體"/>
            </a:endParaRPr>
          </a:p>
        </p:txBody>
      </p:sp>
      <p:sp>
        <p:nvSpPr>
          <p:cNvPr id="9" name="Rectangle 7"/>
          <p:cNvSpPr>
            <a:spLocks noChangeArrowheads="1"/>
          </p:cNvSpPr>
          <p:nvPr/>
        </p:nvSpPr>
        <p:spPr bwMode="auto">
          <a:xfrm>
            <a:off x="8072493" y="3290895"/>
            <a:ext cx="1071562" cy="511969"/>
          </a:xfrm>
          <a:prstGeom prst="rect">
            <a:avLst/>
          </a:prstGeom>
          <a:solidFill>
            <a:srgbClr val="6AA83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167" tIns="32585" rIns="65167" bIns="32585" anchor="ctr"/>
          <a:lstStyle/>
          <a:p>
            <a:pPr defTabSz="651721"/>
            <a:endParaRPr kumimoji="0" lang="zh-TW" altLang="en-US" sz="1275">
              <a:solidFill>
                <a:srgbClr val="000000"/>
              </a:solidFill>
              <a:latin typeface="Calibri"/>
              <a:ea typeface="標楷體"/>
            </a:endParaRPr>
          </a:p>
        </p:txBody>
      </p:sp>
      <p:sp>
        <p:nvSpPr>
          <p:cNvPr id="10" name="Rectangle 8"/>
          <p:cNvSpPr>
            <a:spLocks noChangeArrowheads="1"/>
          </p:cNvSpPr>
          <p:nvPr/>
        </p:nvSpPr>
        <p:spPr bwMode="auto">
          <a:xfrm>
            <a:off x="8072493" y="3802884"/>
            <a:ext cx="1071562" cy="158354"/>
          </a:xfrm>
          <a:prstGeom prst="rect">
            <a:avLst/>
          </a:prstGeom>
          <a:solidFill>
            <a:srgbClr val="66AAA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167" tIns="32585" rIns="65167" bIns="32585" anchor="ctr"/>
          <a:lstStyle/>
          <a:p>
            <a:pPr defTabSz="651721"/>
            <a:endParaRPr kumimoji="0" lang="zh-TW" altLang="en-US" sz="1275">
              <a:solidFill>
                <a:srgbClr val="000000"/>
              </a:solidFill>
              <a:latin typeface="Calibri"/>
              <a:ea typeface="標楷體"/>
            </a:endParaRPr>
          </a:p>
        </p:txBody>
      </p:sp>
      <p:sp>
        <p:nvSpPr>
          <p:cNvPr id="11" name="Rectangle 9"/>
          <p:cNvSpPr>
            <a:spLocks noChangeArrowheads="1"/>
          </p:cNvSpPr>
          <p:nvPr/>
        </p:nvSpPr>
        <p:spPr bwMode="auto">
          <a:xfrm>
            <a:off x="8072493" y="3961269"/>
            <a:ext cx="1071562" cy="1182290"/>
          </a:xfrm>
          <a:prstGeom prst="rect">
            <a:avLst/>
          </a:prstGeom>
          <a:solidFill>
            <a:srgbClr val="CCE3E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5167" tIns="32585" rIns="65167" bIns="32585" anchor="ctr"/>
          <a:lstStyle/>
          <a:p>
            <a:pPr defTabSz="651721"/>
            <a:endParaRPr kumimoji="0" lang="zh-TW" altLang="en-US" sz="1275">
              <a:solidFill>
                <a:srgbClr val="000000"/>
              </a:solidFill>
              <a:latin typeface="Calibri"/>
              <a:ea typeface="標楷體"/>
            </a:endParaRPr>
          </a:p>
        </p:txBody>
      </p:sp>
      <p:sp>
        <p:nvSpPr>
          <p:cNvPr id="1453066" name="Presentation Title"/>
          <p:cNvSpPr>
            <a:spLocks noGrp="1" noChangeArrowheads="1"/>
          </p:cNvSpPr>
          <p:nvPr>
            <p:ph type="ctrTitle" sz="quarter"/>
          </p:nvPr>
        </p:nvSpPr>
        <p:spPr bwMode="auto">
          <a:xfrm>
            <a:off x="1272075" y="1468422"/>
            <a:ext cx="6800210" cy="477472"/>
          </a:xfrm>
          <a:extLst>
            <a:ext uri="{909E8E84-426E-40DD-AFC4-6F175D3DCCD1}">
              <a14:hiddenFill xmlns:a14="http://schemas.microsoft.com/office/drawing/2010/main">
                <a:solidFill>
                  <a:schemeClr val="accent1"/>
                </a:solidFill>
              </a14:hiddenFill>
            </a:ext>
          </a:extLst>
        </p:spPr>
        <p:txBody>
          <a:bodyPr lIns="84227" tIns="42117" rIns="84227" bIns="42117" anchor="b">
            <a:spAutoFit/>
          </a:bodyPr>
          <a:lstStyle>
            <a:lvl1pPr algn="ctr">
              <a:defRPr sz="2550" b="0" noProof="1">
                <a:solidFill>
                  <a:schemeClr val="tx2"/>
                </a:solidFill>
              </a:defRPr>
            </a:lvl1pPr>
          </a:lstStyle>
          <a:p>
            <a:pPr lvl="0"/>
            <a:r>
              <a:rPr lang="zh-TW" altLang="en-US" noProof="1"/>
              <a:t>按一下以編輯母片標題樣式</a:t>
            </a:r>
            <a:endParaRPr lang="zh-TW" noProof="1"/>
          </a:p>
        </p:txBody>
      </p:sp>
      <p:sp>
        <p:nvSpPr>
          <p:cNvPr id="1453067" name="Sub Title"/>
          <p:cNvSpPr>
            <a:spLocks noGrp="1" noChangeArrowheads="1"/>
          </p:cNvSpPr>
          <p:nvPr>
            <p:ph type="subTitle" sz="quarter" idx="1"/>
          </p:nvPr>
        </p:nvSpPr>
        <p:spPr>
          <a:xfrm>
            <a:off x="1158591" y="3392488"/>
            <a:ext cx="6805814" cy="304347"/>
          </a:xfrm>
        </p:spPr>
        <p:txBody>
          <a:bodyPr lIns="84227" tIns="42117" rIns="84227" bIns="42117" anchor="ctr">
            <a:spAutoFit/>
          </a:bodyPr>
          <a:lstStyle>
            <a:lvl1pPr marL="0" indent="0" algn="r">
              <a:spcBef>
                <a:spcPct val="0"/>
              </a:spcBef>
              <a:buFont typeface="Verdana" pitchFamily="34" charset="0"/>
              <a:buNone/>
              <a:defRPr sz="1425" noProof="1">
                <a:solidFill>
                  <a:schemeClr val="tx2"/>
                </a:solidFill>
              </a:defRPr>
            </a:lvl1pPr>
          </a:lstStyle>
          <a:p>
            <a:pPr lvl="0"/>
            <a:r>
              <a:rPr lang="zh-TW" altLang="en-US" noProof="1"/>
              <a:t>按一下以編輯母片副標題樣式</a:t>
            </a:r>
            <a:endParaRPr lang="zh-TW" noProof="1"/>
          </a:p>
        </p:txBody>
      </p:sp>
      <p:pic>
        <p:nvPicPr>
          <p:cNvPr id="12" name="Picture 1076" descr="白底CTBC(中上英下)"/>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95536" y="4227314"/>
            <a:ext cx="2133600" cy="65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685241"/>
      </p:ext>
    </p:extLst>
  </p:cSld>
  <p:clrMapOvr>
    <a:overrideClrMapping bg1="lt1" tx1="dk1" bg2="lt2" tx2="dk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lvl1pPr marL="325846" indent="-325846" algn="l" defTabSz="699212" rtl="0" eaLnBrk="0" fontAlgn="base" hangingPunct="0">
              <a:lnSpc>
                <a:spcPct val="130000"/>
              </a:lnSpc>
              <a:spcBef>
                <a:spcPct val="40000"/>
              </a:spcBef>
              <a:spcAft>
                <a:spcPct val="0"/>
              </a:spcAft>
              <a:buClr>
                <a:srgbClr val="00CC99"/>
              </a:buClr>
              <a:buFont typeface="Wingdings" pitchFamily="2" charset="2"/>
              <a:buChar char="p"/>
              <a:defRPr lang="zh-TW" altLang="en-US" sz="1725" b="1" dirty="0" smtClean="0">
                <a:solidFill>
                  <a:schemeClr val="bg2"/>
                </a:solidFill>
                <a:latin typeface="Times New Roman" pitchFamily="18" charset="0"/>
                <a:ea typeface="+mn-ea"/>
                <a:cs typeface="Times New Roman" pitchFamily="18" charset="0"/>
              </a:defRPr>
            </a:lvl1pPr>
            <a:lvl2pPr marL="650563" indent="-325846">
              <a:buFont typeface="+mj-lt"/>
              <a:buAutoNum type="arabicParenR"/>
              <a:defRPr>
                <a:latin typeface="Times New Roman" pitchFamily="18" charset="0"/>
                <a:cs typeface="Times New Roman" pitchFamily="18" charset="0"/>
              </a:defRPr>
            </a:lvl2pPr>
            <a:lvl3pPr marL="871189" indent="-325846">
              <a:buFont typeface="Wingdings" pitchFamily="2" charset="2"/>
              <a:buAutoNum type="circleNumWdWhitePlain"/>
              <a:defRPr sz="1425">
                <a:latin typeface="Times New Roman" pitchFamily="18" charset="0"/>
                <a:cs typeface="Times New Roman" pitchFamily="18" charset="0"/>
              </a:defRPr>
            </a:lvl3pPr>
            <a:lvl4pPr marL="1211745" indent="-325846">
              <a:buFont typeface="+mj-lt"/>
              <a:buAutoNum type="alphaUcPeriod"/>
              <a:defRPr sz="1425">
                <a:latin typeface="Times New Roman" pitchFamily="18" charset="0"/>
                <a:cs typeface="Times New Roman" pitchFamily="18" charset="0"/>
              </a:defRPr>
            </a:lvl4pPr>
            <a:lvl5pPr>
              <a:defRPr sz="1425">
                <a:latin typeface="Times New Roman" pitchFamily="18" charset="0"/>
                <a:cs typeface="Times New Roman" pitchFamily="18" charset="0"/>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投影片編號版面配置區 3"/>
          <p:cNvSpPr>
            <a:spLocks noGrp="1"/>
          </p:cNvSpPr>
          <p:nvPr>
            <p:ph type="sldNum" sz="quarter" idx="10"/>
          </p:nvPr>
        </p:nvSpPr>
        <p:spPr/>
        <p:txBody>
          <a:bodyPr/>
          <a:lstStyle>
            <a:lvl1pPr>
              <a:defRPr sz="600" smtClean="0">
                <a:solidFill>
                  <a:schemeClr val="tx2"/>
                </a:solidFill>
              </a:defRPr>
            </a:lvl1pPr>
          </a:lstStyle>
          <a:p>
            <a:pPr>
              <a:defRPr/>
            </a:pPr>
            <a:fld id="{1BA886C8-AB1A-40EA-8709-489C980082AF}"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89387675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280192" y="726557"/>
            <a:ext cx="4153817" cy="3719772"/>
          </a:xfrm>
        </p:spPr>
        <p:txBody>
          <a:bodyPr/>
          <a:lstStyle>
            <a:lvl1pPr>
              <a:defRPr sz="1950"/>
            </a:lvl1pPr>
            <a:lvl2pPr>
              <a:defRPr sz="1725"/>
            </a:lvl2pPr>
            <a:lvl3pPr>
              <a:defRPr sz="1425"/>
            </a:lvl3pPr>
            <a:lvl4pPr>
              <a:defRPr sz="1275"/>
            </a:lvl4pPr>
            <a:lvl5pPr>
              <a:defRPr sz="1275"/>
            </a:lvl5pPr>
            <a:lvl6pPr>
              <a:defRPr sz="1275"/>
            </a:lvl6pPr>
            <a:lvl7pPr>
              <a:defRPr sz="1275"/>
            </a:lvl7pPr>
            <a:lvl8pPr>
              <a:defRPr sz="1275"/>
            </a:lvl8pPr>
            <a:lvl9pPr>
              <a:defRPr sz="1275"/>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568553" y="726557"/>
            <a:ext cx="4153816" cy="3719772"/>
          </a:xfrm>
        </p:spPr>
        <p:txBody>
          <a:bodyPr/>
          <a:lstStyle>
            <a:lvl1pPr>
              <a:defRPr sz="1950"/>
            </a:lvl1pPr>
            <a:lvl2pPr>
              <a:defRPr sz="1725"/>
            </a:lvl2pPr>
            <a:lvl3pPr>
              <a:defRPr sz="1425"/>
            </a:lvl3pPr>
            <a:lvl4pPr>
              <a:defRPr sz="1275"/>
            </a:lvl4pPr>
            <a:lvl5pPr>
              <a:defRPr sz="1275"/>
            </a:lvl5pPr>
            <a:lvl6pPr>
              <a:defRPr sz="1275"/>
            </a:lvl6pPr>
            <a:lvl7pPr>
              <a:defRPr sz="1275"/>
            </a:lvl7pPr>
            <a:lvl8pPr>
              <a:defRPr sz="1275"/>
            </a:lvl8pPr>
            <a:lvl9pPr>
              <a:defRPr sz="1275"/>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1"/>
          <p:cNvSpPr>
            <a:spLocks noGrp="1" noChangeArrowheads="1"/>
          </p:cNvSpPr>
          <p:nvPr>
            <p:ph type="sldNum" sz="quarter" idx="10"/>
          </p:nvPr>
        </p:nvSpPr>
        <p:spPr>
          <a:ln/>
        </p:spPr>
        <p:txBody>
          <a:bodyPr/>
          <a:lstStyle>
            <a:lvl1pPr>
              <a:defRPr/>
            </a:lvl1pPr>
          </a:lstStyle>
          <a:p>
            <a:pPr>
              <a:defRPr/>
            </a:pPr>
            <a:fld id="{FC07E0B2-7193-4940-873B-CF49B854A95F}"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96192740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4" name="投影片編號版面配置區 3"/>
          <p:cNvSpPr>
            <a:spLocks noGrp="1"/>
          </p:cNvSpPr>
          <p:nvPr>
            <p:ph type="sldNum" sz="quarter" idx="10"/>
          </p:nvPr>
        </p:nvSpPr>
        <p:spPr/>
        <p:txBody>
          <a:bodyPr/>
          <a:lstStyle>
            <a:lvl1pPr>
              <a:defRPr sz="600" smtClean="0">
                <a:solidFill>
                  <a:schemeClr val="tx2"/>
                </a:solidFill>
              </a:defRPr>
            </a:lvl1pPr>
          </a:lstStyle>
          <a:p>
            <a:pPr>
              <a:defRPr/>
            </a:pPr>
            <a:fld id="{1BA886C8-AB1A-40EA-8709-489C980082AF}"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319401690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314474" y="264322"/>
            <a:ext cx="8596031" cy="262881"/>
          </a:xfrm>
        </p:spPr>
        <p:txBody>
          <a:bodyPr/>
          <a:lstStyle>
            <a:lvl1pPr>
              <a:defRPr>
                <a:latin typeface="+mn-ea"/>
                <a:ea typeface="+mn-ea"/>
              </a:defRPr>
            </a:lvl1pPr>
          </a:lstStyle>
          <a:p>
            <a:r>
              <a:rPr lang="zh-TW" altLang="en-US" dirty="0"/>
              <a:t>按一下以編輯母片標題樣式</a:t>
            </a:r>
          </a:p>
        </p:txBody>
      </p:sp>
      <p:sp>
        <p:nvSpPr>
          <p:cNvPr id="3" name="pg num"/>
          <p:cNvSpPr>
            <a:spLocks noGrp="1" noChangeArrowheads="1"/>
          </p:cNvSpPr>
          <p:nvPr>
            <p:ph type="sldNum" sz="quarter" idx="10"/>
          </p:nvPr>
        </p:nvSpPr>
        <p:spPr/>
        <p:txBody>
          <a:bodyPr/>
          <a:lstStyle>
            <a:lvl1pPr>
              <a:defRPr kumimoji="1"/>
            </a:lvl1pPr>
          </a:lstStyle>
          <a:p>
            <a:pPr>
              <a:defRPr/>
            </a:pPr>
            <a:fld id="{F1638189-CA4F-4D59-9894-04D9F0EBAC10}" type="slidenum">
              <a:rPr altLang="zh-TW">
                <a:solidFill>
                  <a:srgbClr val="FFFFFF"/>
                </a:solidFill>
              </a:rPr>
              <a:pPr>
                <a:defRPr/>
              </a:pPr>
              <a:t>‹#›</a:t>
            </a:fld>
            <a:endParaRPr lang="zh-TW" altLang="zh-TW">
              <a:solidFill>
                <a:srgbClr val="FFFFFF"/>
              </a:solidFill>
            </a:endParaRPr>
          </a:p>
        </p:txBody>
      </p:sp>
      <p:sp>
        <p:nvSpPr>
          <p:cNvPr id="4" name="doc id"/>
          <p:cNvSpPr>
            <a:spLocks noGrp="1" noChangeArrowheads="1"/>
          </p:cNvSpPr>
          <p:nvPr>
            <p:ph type="ftr" sz="quarter" idx="11"/>
          </p:nvPr>
        </p:nvSpPr>
        <p:spPr>
          <a:xfrm>
            <a:off x="8130615" y="325079"/>
            <a:ext cx="421560" cy="151219"/>
          </a:xfrm>
          <a:prstGeom prst="rect">
            <a:avLst/>
          </a:prstGeom>
        </p:spPr>
        <p:txBody>
          <a:bodyPr lIns="86909" tIns="43456" rIns="86909" bIns="43456"/>
          <a:lstStyle>
            <a:lvl2pPr marL="337164" lvl="1">
              <a:defRPr kumimoji="1"/>
            </a:lvl2pPr>
          </a:lstStyle>
          <a:p>
            <a:pPr lvl="1" indent="-31664" defTabSz="715740">
              <a:defRPr/>
            </a:pPr>
            <a:endParaRPr lang="zh-TW" altLang="zh-TW" sz="1425" dirty="0">
              <a:solidFill>
                <a:srgbClr val="000000"/>
              </a:solidFill>
              <a:ea typeface="新細明體" pitchFamily="18" charset="-120"/>
            </a:endParaRPr>
          </a:p>
        </p:txBody>
      </p:sp>
      <p:cxnSp>
        <p:nvCxnSpPr>
          <p:cNvPr id="6" name="直線接點 5"/>
          <p:cNvCxnSpPr/>
          <p:nvPr userDrawn="1"/>
        </p:nvCxnSpPr>
        <p:spPr bwMode="auto">
          <a:xfrm>
            <a:off x="250870" y="726624"/>
            <a:ext cx="8705829" cy="0"/>
          </a:xfrm>
          <a:prstGeom prst="line">
            <a:avLst/>
          </a:prstGeom>
          <a:solidFill>
            <a:schemeClr val="accent1"/>
          </a:solidFill>
          <a:ln w="25400" cap="flat" cmpd="sng" algn="ctr">
            <a:solidFill>
              <a:srgbClr val="006666"/>
            </a:solidFill>
            <a:prstDash val="solid"/>
            <a:round/>
            <a:headEnd type="none" w="med" len="med"/>
            <a:tailEnd type="none" w="med" len="med"/>
          </a:ln>
          <a:effectLst/>
        </p:spPr>
      </p:cxnSp>
    </p:spTree>
    <p:extLst>
      <p:ext uri="{BB962C8B-B14F-4D97-AF65-F5344CB8AC3E}">
        <p14:creationId xmlns:p14="http://schemas.microsoft.com/office/powerpoint/2010/main" val="212806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2"/>
            <a:ext cx="1885951" cy="302896"/>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5"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9A0C7AF3-FBF0-1847-AE13-AFA4F0A1FF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285750" y="4933620"/>
            <a:ext cx="337568"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699" b="0" i="0" dirty="0">
              <a:latin typeface="IBM Plex Sans" charset="0"/>
              <a:ea typeface="IBM Plex Sans" charset="0"/>
              <a:cs typeface="IBM Plex Sans" charset="0"/>
            </a:endParaRPr>
          </a:p>
        </p:txBody>
      </p:sp>
      <p:grpSp>
        <p:nvGrpSpPr>
          <p:cNvPr id="3" name="Group 2"/>
          <p:cNvGrpSpPr/>
          <p:nvPr userDrawn="1"/>
        </p:nvGrpSpPr>
        <p:grpSpPr>
          <a:xfrm>
            <a:off x="0" y="-1589"/>
            <a:ext cx="9145588" cy="5145089"/>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48" y="920980"/>
              <a:ext cx="104" cy="215443"/>
            </a:xfrm>
            <a:prstGeom prst="rect">
              <a:avLst/>
            </a:prstGeom>
            <a:solidFill>
              <a:schemeClr val="tx1"/>
            </a:solidFill>
          </p:spPr>
          <p:txBody>
            <a:bodyPr wrap="none" lIns="0" tIns="0" rIns="0" bIns="0" rtlCol="0" anchor="ctr">
              <a:spAutoFit/>
            </a:bodyPr>
            <a:lstStyle/>
            <a:p>
              <a:pPr algn="ctr"/>
              <a:endParaRPr lang="en-US" sz="875"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79"/>
              <a:ext cx="14630399" cy="215443"/>
            </a:xfrm>
            <a:prstGeom prst="rect">
              <a:avLst/>
            </a:prstGeom>
            <a:solidFill>
              <a:schemeClr val="tx1">
                <a:alpha val="40000"/>
              </a:schemeClr>
            </a:solidFill>
          </p:spPr>
          <p:txBody>
            <a:bodyPr wrap="square" lIns="0" tIns="0" rIns="0" bIns="0" rtlCol="0" anchor="ctr">
              <a:spAutoFit/>
            </a:bodyPr>
            <a:lstStyle/>
            <a:p>
              <a:pPr algn="ctr"/>
              <a:endParaRPr lang="en-US" sz="875"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29100743"/>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01392" y="4713650"/>
            <a:ext cx="356858" cy="144101"/>
          </a:xfrm>
          <a:prstGeom prst="rect">
            <a:avLst/>
          </a:prstGeom>
        </p:spPr>
      </p:pic>
      <p:sp>
        <p:nvSpPr>
          <p:cNvPr id="11" name="Title 10"/>
          <p:cNvSpPr>
            <a:spLocks noGrp="1"/>
          </p:cNvSpPr>
          <p:nvPr>
            <p:ph type="title"/>
          </p:nvPr>
        </p:nvSpPr>
        <p:spPr>
          <a:xfrm>
            <a:off x="2571750" y="257175"/>
            <a:ext cx="6286500" cy="3600450"/>
          </a:xfrm>
        </p:spPr>
        <p:txBody>
          <a:bodyPr>
            <a:noAutofit/>
          </a:bodyPr>
          <a:lstStyle>
            <a:lvl1pPr>
              <a:defRPr sz="3375" b="1"/>
            </a:lvl1pPr>
          </a:lstStyle>
          <a:p>
            <a:r>
              <a:rPr lang="en-US" dirty="0"/>
              <a:t>Click to edit Master title style</a:t>
            </a:r>
          </a:p>
        </p:txBody>
      </p:sp>
    </p:spTree>
    <p:extLst>
      <p:ext uri="{BB962C8B-B14F-4D97-AF65-F5344CB8AC3E}">
        <p14:creationId xmlns:p14="http://schemas.microsoft.com/office/powerpoint/2010/main" val="71683306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01392" y="4713650"/>
            <a:ext cx="356858" cy="144101"/>
          </a:xfrm>
          <a:prstGeom prst="rect">
            <a:avLst/>
          </a:prstGeom>
        </p:spPr>
      </p:pic>
      <p:sp>
        <p:nvSpPr>
          <p:cNvPr id="11" name="Title 10"/>
          <p:cNvSpPr>
            <a:spLocks noGrp="1"/>
          </p:cNvSpPr>
          <p:nvPr>
            <p:ph type="title"/>
          </p:nvPr>
        </p:nvSpPr>
        <p:spPr>
          <a:xfrm>
            <a:off x="2571750" y="257175"/>
            <a:ext cx="6286500" cy="3600450"/>
          </a:xfrm>
        </p:spPr>
        <p:txBody>
          <a:bodyPr>
            <a:noAutofit/>
          </a:bodyPr>
          <a:lstStyle>
            <a:lvl1pPr>
              <a:defRPr sz="3375" b="1"/>
            </a:lvl1pPr>
          </a:lstStyle>
          <a:p>
            <a:r>
              <a:rPr lang="en-US" dirty="0"/>
              <a:t>Click to edit Master title style</a:t>
            </a:r>
          </a:p>
        </p:txBody>
      </p:sp>
    </p:spTree>
    <p:extLst>
      <p:ext uri="{BB962C8B-B14F-4D97-AF65-F5344CB8AC3E}">
        <p14:creationId xmlns:p14="http://schemas.microsoft.com/office/powerpoint/2010/main" val="5914181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22860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1392" y="4713650"/>
            <a:ext cx="356858" cy="144101"/>
          </a:xfrm>
          <a:prstGeom prst="rect">
            <a:avLst/>
          </a:prstGeom>
        </p:spPr>
      </p:pic>
      <p:sp>
        <p:nvSpPr>
          <p:cNvPr id="11" name="Title 10"/>
          <p:cNvSpPr>
            <a:spLocks noGrp="1"/>
          </p:cNvSpPr>
          <p:nvPr>
            <p:ph type="title"/>
          </p:nvPr>
        </p:nvSpPr>
        <p:spPr>
          <a:xfrm>
            <a:off x="2571750" y="257175"/>
            <a:ext cx="6286500" cy="3600450"/>
          </a:xfrm>
        </p:spPr>
        <p:txBody>
          <a:bodyPr>
            <a:noAutofit/>
          </a:bodyPr>
          <a:lstStyle>
            <a:lvl1pPr>
              <a:defRPr sz="3375"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360295" y="4537710"/>
            <a:ext cx="1331890" cy="530351"/>
          </a:xfrm>
          <a:prstGeom prst="rect">
            <a:avLst/>
          </a:prstGeom>
          <a:ln>
            <a:noFill/>
          </a:ln>
        </p:spPr>
      </p:pic>
    </p:spTree>
    <p:extLst>
      <p:ext uri="{BB962C8B-B14F-4D97-AF65-F5344CB8AC3E}">
        <p14:creationId xmlns:p14="http://schemas.microsoft.com/office/powerpoint/2010/main" val="139751575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p:spPr>
        <p:txBody>
          <a:bodyPr/>
          <a:lstStyle/>
          <a:p>
            <a:endParaRPr lang="en-US"/>
          </a:p>
        </p:txBody>
      </p:sp>
      <p:sp>
        <p:nvSpPr>
          <p:cNvPr id="11" name="Title 10"/>
          <p:cNvSpPr>
            <a:spLocks noGrp="1"/>
          </p:cNvSpPr>
          <p:nvPr>
            <p:ph type="title"/>
          </p:nvPr>
        </p:nvSpPr>
        <p:spPr>
          <a:xfrm>
            <a:off x="2571750" y="257175"/>
            <a:ext cx="6286500" cy="2114550"/>
          </a:xfrm>
        </p:spPr>
        <p:txBody>
          <a:bodyPr>
            <a:noAutofit/>
          </a:bodyPr>
          <a:lstStyle>
            <a:lvl1pPr>
              <a:defRPr sz="3375"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498217" y="4713650"/>
            <a:ext cx="356858" cy="144101"/>
          </a:xfrm>
          <a:prstGeom prst="rect">
            <a:avLst/>
          </a:prstGeom>
        </p:spPr>
      </p:pic>
    </p:spTree>
    <p:extLst>
      <p:ext uri="{BB962C8B-B14F-4D97-AF65-F5344CB8AC3E}">
        <p14:creationId xmlns:p14="http://schemas.microsoft.com/office/powerpoint/2010/main" val="111445742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2571750" y="272382"/>
            <a:ext cx="6143625" cy="742950"/>
          </a:xfrm>
        </p:spPr>
        <p:txBody>
          <a:bodyPr>
            <a:noAutofit/>
          </a:bodyPr>
          <a:lstStyle>
            <a:lvl1pPr marL="0" indent="0">
              <a:tabLst/>
              <a:defRPr sz="2250" b="1"/>
            </a:lvl1pPr>
          </a:lstStyle>
          <a:p>
            <a:r>
              <a:rPr lang="en-US" dirty="0"/>
              <a:t>Click to edit Master title style</a:t>
            </a:r>
          </a:p>
        </p:txBody>
      </p:sp>
      <p:cxnSp>
        <p:nvCxnSpPr>
          <p:cNvPr id="15" name="Straight Connector 14"/>
          <p:cNvCxnSpPr/>
          <p:nvPr userDrawn="1"/>
        </p:nvCxnSpPr>
        <p:spPr>
          <a:xfrm>
            <a:off x="1143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15350" y="4715161"/>
            <a:ext cx="356858" cy="144101"/>
          </a:xfrm>
          <a:prstGeom prst="rect">
            <a:avLst/>
          </a:prstGeom>
        </p:spPr>
      </p:pic>
      <p:cxnSp>
        <p:nvCxnSpPr>
          <p:cNvPr id="19" name="Straight Connector 18"/>
          <p:cNvCxnSpPr/>
          <p:nvPr userDrawn="1"/>
        </p:nvCxnSpPr>
        <p:spPr>
          <a:xfrm>
            <a:off x="37147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5722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2286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879921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143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60295" y="4537710"/>
            <a:ext cx="1331890" cy="530352"/>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15350" y="4715161"/>
            <a:ext cx="356858" cy="144101"/>
          </a:xfrm>
          <a:prstGeom prst="rect">
            <a:avLst/>
          </a:prstGeom>
        </p:spPr>
      </p:pic>
      <p:cxnSp>
        <p:nvCxnSpPr>
          <p:cNvPr id="19" name="Straight Connector 18"/>
          <p:cNvCxnSpPr/>
          <p:nvPr userDrawn="1"/>
        </p:nvCxnSpPr>
        <p:spPr>
          <a:xfrm>
            <a:off x="37147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5722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2286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2571750" y="272382"/>
            <a:ext cx="6143625" cy="742950"/>
          </a:xfrm>
        </p:spPr>
        <p:txBody>
          <a:bodyPr>
            <a:noAutofit/>
          </a:bodyPr>
          <a:lstStyle>
            <a:lvl1pPr marL="0" indent="0">
              <a:tabLst/>
              <a:defRPr sz="2250" b="1"/>
            </a:lvl1pPr>
          </a:lstStyle>
          <a:p>
            <a:r>
              <a:rPr lang="en-US" dirty="0"/>
              <a:t>Click to edit Master title style</a:t>
            </a:r>
          </a:p>
        </p:txBody>
      </p:sp>
    </p:spTree>
    <p:extLst>
      <p:ext uri="{BB962C8B-B14F-4D97-AF65-F5344CB8AC3E}">
        <p14:creationId xmlns:p14="http://schemas.microsoft.com/office/powerpoint/2010/main" val="155963664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60295" y="4537710"/>
            <a:ext cx="1331890" cy="530351"/>
          </a:xfrm>
          <a:prstGeom prst="rect">
            <a:avLst/>
          </a:prstGeom>
          <a:ln>
            <a:noFill/>
          </a:ln>
        </p:spPr>
      </p:pic>
      <p:cxnSp>
        <p:nvCxnSpPr>
          <p:cNvPr id="15" name="Straight Connector 14"/>
          <p:cNvCxnSpPr/>
          <p:nvPr userDrawn="1"/>
        </p:nvCxnSpPr>
        <p:spPr>
          <a:xfrm>
            <a:off x="11430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15350" y="4715161"/>
            <a:ext cx="356858" cy="144101"/>
          </a:xfrm>
          <a:prstGeom prst="rect">
            <a:avLst/>
          </a:prstGeom>
        </p:spPr>
      </p:pic>
      <p:cxnSp>
        <p:nvCxnSpPr>
          <p:cNvPr id="12" name="Straight Connector 11"/>
          <p:cNvCxnSpPr/>
          <p:nvPr userDrawn="1"/>
        </p:nvCxnSpPr>
        <p:spPr>
          <a:xfrm>
            <a:off x="371475"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57225"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2286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2571750" y="272382"/>
            <a:ext cx="6143625" cy="742950"/>
          </a:xfrm>
        </p:spPr>
        <p:txBody>
          <a:bodyPr>
            <a:noAutofit/>
          </a:bodyPr>
          <a:lstStyle>
            <a:lvl1pPr marL="0" indent="0">
              <a:tabLst/>
              <a:defRPr sz="225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7162314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5309" y="4765783"/>
            <a:ext cx="356858" cy="144672"/>
          </a:xfrm>
          <a:prstGeom prst="rect">
            <a:avLst/>
          </a:prstGeom>
        </p:spPr>
      </p:pic>
      <p:sp>
        <p:nvSpPr>
          <p:cNvPr id="5" name="Title 4"/>
          <p:cNvSpPr>
            <a:spLocks noGrp="1"/>
          </p:cNvSpPr>
          <p:nvPr>
            <p:ph type="title"/>
          </p:nvPr>
        </p:nvSpPr>
        <p:spPr>
          <a:xfrm>
            <a:off x="7086600" y="1144632"/>
            <a:ext cx="1828800" cy="3498034"/>
          </a:xfrm>
        </p:spPr>
        <p:txBody>
          <a:bodyPr>
            <a:normAutofit/>
          </a:bodyPr>
          <a:lstStyle>
            <a:lvl1pPr>
              <a:lnSpc>
                <a:spcPct val="90000"/>
              </a:lnSpc>
              <a:defRPr sz="2250" b="1">
                <a:solidFill>
                  <a:schemeClr val="bg2"/>
                </a:solidFill>
              </a:defRPr>
            </a:lvl1pPr>
          </a:lstStyle>
          <a:p>
            <a:endParaRPr lang="en-US" dirty="0"/>
          </a:p>
        </p:txBody>
      </p:sp>
      <p:cxnSp>
        <p:nvCxnSpPr>
          <p:cNvPr id="11" name="Straight Connector 10"/>
          <p:cNvCxnSpPr/>
          <p:nvPr userDrawn="1"/>
        </p:nvCxnSpPr>
        <p:spPr>
          <a:xfrm>
            <a:off x="1711234"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66503"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448492"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3469907"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3646"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95588" y="33202"/>
            <a:ext cx="1331890" cy="530352"/>
          </a:xfrm>
          <a:prstGeom prst="rect">
            <a:avLst/>
          </a:prstGeom>
        </p:spPr>
      </p:pic>
    </p:spTree>
    <p:extLst>
      <p:ext uri="{BB962C8B-B14F-4D97-AF65-F5344CB8AC3E}">
        <p14:creationId xmlns:p14="http://schemas.microsoft.com/office/powerpoint/2010/main" val="66153519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95309" y="4765783"/>
            <a:ext cx="356858" cy="144672"/>
          </a:xfrm>
          <a:prstGeom prst="rect">
            <a:avLst/>
          </a:prstGeom>
        </p:spPr>
      </p:pic>
      <p:sp>
        <p:nvSpPr>
          <p:cNvPr id="5" name="Title 4"/>
          <p:cNvSpPr>
            <a:spLocks noGrp="1"/>
          </p:cNvSpPr>
          <p:nvPr>
            <p:ph type="title"/>
          </p:nvPr>
        </p:nvSpPr>
        <p:spPr>
          <a:xfrm>
            <a:off x="7086600" y="1144632"/>
            <a:ext cx="1828800" cy="3498034"/>
          </a:xfrm>
        </p:spPr>
        <p:txBody>
          <a:bodyPr>
            <a:normAutofit/>
          </a:bodyPr>
          <a:lstStyle>
            <a:lvl1pPr>
              <a:lnSpc>
                <a:spcPct val="90000"/>
              </a:lnSpc>
              <a:defRPr sz="2250" b="1">
                <a:solidFill>
                  <a:schemeClr val="bg2"/>
                </a:solidFill>
              </a:defRPr>
            </a:lvl1pPr>
          </a:lstStyle>
          <a:p>
            <a:endParaRPr lang="en-US" dirty="0"/>
          </a:p>
        </p:txBody>
      </p:sp>
      <p:cxnSp>
        <p:nvCxnSpPr>
          <p:cNvPr id="11" name="Straight Connector 10"/>
          <p:cNvCxnSpPr/>
          <p:nvPr userDrawn="1"/>
        </p:nvCxnSpPr>
        <p:spPr>
          <a:xfrm>
            <a:off x="1711234"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866503"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448492"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28600"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3469907"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3646" y="225425"/>
            <a:ext cx="0" cy="469265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95588" y="33202"/>
            <a:ext cx="1331890" cy="530352"/>
          </a:xfrm>
          <a:prstGeom prst="rect">
            <a:avLst/>
          </a:prstGeom>
        </p:spPr>
      </p:pic>
    </p:spTree>
    <p:extLst>
      <p:ext uri="{BB962C8B-B14F-4D97-AF65-F5344CB8AC3E}">
        <p14:creationId xmlns:p14="http://schemas.microsoft.com/office/powerpoint/2010/main" val="247584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8C5E86F-4C3E-CF47-9324-04BC77CF55F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8" name="TextBox 7">
            <a:extLst>
              <a:ext uri="{FF2B5EF4-FFF2-40B4-BE49-F238E27FC236}">
                <a16:creationId xmlns:a16="http://schemas.microsoft.com/office/drawing/2014/main" id="{B99727EF-ECC8-5143-83E7-830DCD80DDD2}"/>
              </a:ext>
            </a:extLst>
          </p:cNvPr>
          <p:cNvSpPr txBox="1"/>
          <p:nvPr userDrawn="1"/>
        </p:nvSpPr>
        <p:spPr>
          <a:xfrm>
            <a:off x="0" y="0"/>
            <a:ext cx="9144000" cy="5143501"/>
          </a:xfrm>
          <a:prstGeom prst="rect">
            <a:avLst/>
          </a:prstGeom>
          <a:solidFill>
            <a:srgbClr val="000000">
              <a:alpha val="40000"/>
            </a:srgbClr>
          </a:solidFill>
        </p:spPr>
        <p:txBody>
          <a:bodyPr wrap="none" lIns="57150" tIns="28575" rIns="57150" bIns="28575" rtlCol="0">
            <a:noAutofit/>
          </a:bodyPr>
          <a:lstStyle/>
          <a:p>
            <a:pPr>
              <a:lnSpc>
                <a:spcPct val="105000"/>
              </a:lnSpc>
              <a:spcBef>
                <a:spcPts val="625"/>
              </a:spcBef>
            </a:pPr>
            <a:endParaRPr lang="en-US" sz="1250" dirty="0" err="1">
              <a:solidFill>
                <a:schemeClr val="tx1"/>
              </a:solidFill>
              <a:latin typeface="IBM Plex Sans" charset="0"/>
              <a:ea typeface="IBM Plex Sans" charset="0"/>
              <a:cs typeface="IBM Plex Sans" charset="0"/>
            </a:endParaRPr>
          </a:p>
        </p:txBody>
      </p:sp>
      <p:cxnSp>
        <p:nvCxnSpPr>
          <p:cNvPr id="4" name="Straight Connector 3"/>
          <p:cNvCxnSpPr/>
          <p:nvPr userDrawn="1"/>
        </p:nvCxnSpPr>
        <p:spPr>
          <a:xfrm>
            <a:off x="2286000" y="285750"/>
            <a:ext cx="0" cy="4572001"/>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p:nvPr>
        </p:nvSpPr>
        <p:spPr>
          <a:xfrm>
            <a:off x="2571750" y="257175"/>
            <a:ext cx="6286500" cy="3600451"/>
          </a:xfrm>
        </p:spPr>
        <p:txBody>
          <a:bodyPr>
            <a:noAutofit/>
          </a:bodyPr>
          <a:lstStyle>
            <a:lvl1pPr>
              <a:defRPr sz="3375" b="1"/>
            </a:lvl1pPr>
          </a:lstStyle>
          <a:p>
            <a:r>
              <a:rPr lang="en-US" dirty="0"/>
              <a:t>Click to edit Master title style</a:t>
            </a:r>
          </a:p>
        </p:txBody>
      </p:sp>
      <p:pic>
        <p:nvPicPr>
          <p:cNvPr id="13" name="Picture 12">
            <a:extLst>
              <a:ext uri="{FF2B5EF4-FFF2-40B4-BE49-F238E27FC236}">
                <a16:creationId xmlns:a16="http://schemas.microsoft.com/office/drawing/2014/main" id="{BDA612ED-67EC-9D41-A4DD-8D7B2FFD7B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7440" y="4551962"/>
            <a:ext cx="1260308" cy="501848"/>
          </a:xfrm>
          <a:prstGeom prst="rect">
            <a:avLst/>
          </a:prstGeom>
        </p:spPr>
      </p:pic>
      <p:pic>
        <p:nvPicPr>
          <p:cNvPr id="15" name="Picture 14">
            <a:extLst>
              <a:ext uri="{FF2B5EF4-FFF2-40B4-BE49-F238E27FC236}">
                <a16:creationId xmlns:a16="http://schemas.microsoft.com/office/drawing/2014/main" id="{CF56E287-B73D-7F42-8441-5029F1C53E0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497628" y="4712131"/>
            <a:ext cx="360621" cy="14562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0" y="4572002"/>
            <a:ext cx="1885950" cy="302896"/>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pic>
        <p:nvPicPr>
          <p:cNvPr id="9" name="Picture 8">
            <a:extLst>
              <a:ext uri="{FF2B5EF4-FFF2-40B4-BE49-F238E27FC236}">
                <a16:creationId xmlns:a16="http://schemas.microsoft.com/office/drawing/2014/main" id="{149FE0E7-858F-9245-818F-D67606EB48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095309" y="4766355"/>
            <a:ext cx="356858" cy="14410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95588" y="33202"/>
            <a:ext cx="1331890" cy="530351"/>
          </a:xfrm>
          <a:prstGeom prst="rect">
            <a:avLst/>
          </a:prstGeom>
          <a:ln>
            <a:noFill/>
          </a:ln>
        </p:spPr>
      </p:pic>
      <p:sp>
        <p:nvSpPr>
          <p:cNvPr id="2" name="Title 1"/>
          <p:cNvSpPr>
            <a:spLocks noGrp="1"/>
          </p:cNvSpPr>
          <p:nvPr>
            <p:ph type="title" hasCustomPrompt="1"/>
          </p:nvPr>
        </p:nvSpPr>
        <p:spPr>
          <a:xfrm>
            <a:off x="7086600" y="1144632"/>
            <a:ext cx="1828800" cy="3497580"/>
          </a:xfrm>
        </p:spPr>
        <p:txBody>
          <a:bodyPr vert="horz" lIns="0" tIns="0" rIns="0" bIns="0" rtlCol="0" anchor="t">
            <a:normAutofit/>
          </a:bodyPr>
          <a:lstStyle>
            <a:lvl1pPr>
              <a:defRPr lang="en-US" sz="2250" b="1">
                <a:solidFill>
                  <a:srgbClr val="000000"/>
                </a:solidFill>
              </a:defRPr>
            </a:lvl1pPr>
          </a:lstStyle>
          <a:p>
            <a:pPr lvl="0"/>
            <a:r>
              <a:rPr lang="en-US" dirty="0"/>
              <a:t>Click to add title</a:t>
            </a:r>
          </a:p>
        </p:txBody>
      </p:sp>
      <p:cxnSp>
        <p:nvCxnSpPr>
          <p:cNvPr id="4" name="Straight Connector 3"/>
          <p:cNvCxnSpPr/>
          <p:nvPr userDrawn="1"/>
        </p:nvCxnSpPr>
        <p:spPr>
          <a:xfrm>
            <a:off x="1711234"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866503"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448492"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28600"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3469907"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6853646" y="225425"/>
            <a:ext cx="0" cy="469265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76422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5" y="4886334"/>
            <a:ext cx="353824" cy="142875"/>
          </a:xfrm>
          <a:prstGeom prst="rect">
            <a:avLst/>
          </a:prstGeom>
        </p:spPr>
      </p:pic>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5"/>
            <a:ext cx="8572500" cy="714375"/>
          </a:xfrm>
        </p:spPr>
        <p:txBody>
          <a:bodyPr/>
          <a:lstStyle/>
          <a:p>
            <a:r>
              <a:rPr lang="en-US" dirty="0"/>
              <a:t>Contents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
        <p:nvSpPr>
          <p:cNvPr id="15" name="Content Placeholder 2"/>
          <p:cNvSpPr>
            <a:spLocks noGrp="1"/>
          </p:cNvSpPr>
          <p:nvPr>
            <p:ph idx="4294967295"/>
          </p:nvPr>
        </p:nvSpPr>
        <p:spPr>
          <a:xfrm>
            <a:off x="285750" y="1285875"/>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4743450" y="1285875"/>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319523939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285750" y="428625"/>
            <a:ext cx="8572500" cy="714375"/>
          </a:xfrm>
        </p:spPr>
        <p:txBody>
          <a:bodyPr/>
          <a:lstStyle/>
          <a:p>
            <a:r>
              <a:rPr lang="en-US" dirty="0"/>
              <a:t>Contents</a:t>
            </a:r>
          </a:p>
        </p:txBody>
      </p:sp>
      <p:sp>
        <p:nvSpPr>
          <p:cNvPr id="12" name="Content Placeholder 2"/>
          <p:cNvSpPr>
            <a:spLocks noGrp="1"/>
          </p:cNvSpPr>
          <p:nvPr>
            <p:ph idx="4294967295"/>
          </p:nvPr>
        </p:nvSpPr>
        <p:spPr>
          <a:xfrm>
            <a:off x="285750" y="1285875"/>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4743450" y="1285875"/>
            <a:ext cx="4114800" cy="3286125"/>
          </a:xfrm>
        </p:spPr>
        <p:txBody>
          <a:bodyPr tIns="0"/>
          <a:lstStyle>
            <a:lvl1pPr marL="3715743" indent="-3714750"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288463749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a:t>
              </a:r>
              <a:r>
                <a:rPr lang="en-US" sz="250" b="0" i="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2019 IBM Corporation</a:t>
              </a:r>
              <a:r>
                <a:rPr lang="en-US" sz="499" b="0" i="0" baseline="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2">
                      <a:lumMod val="25000"/>
                    </a:schemeClr>
                  </a:solidFill>
                  <a:latin typeface="IBM Plex Sans" charset="0"/>
                  <a:ea typeface="IBM Plex Sans" charset="0"/>
                  <a:cs typeface="IBM Plex Sans" charset="0"/>
                </a:rPr>
                <a:t> </a:t>
              </a:r>
              <a:fld id="{7C9968D1-C8E5-4FE3-AED4-7D4518C301B3}" type="datetime3">
                <a:rPr lang="en-US" sz="4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2">
                    <a:lumMod val="25000"/>
                  </a:schemeClr>
                </a:solidFill>
                <a:latin typeface="IBM Plex Sans" charset="0"/>
                <a:ea typeface="IBM Plex Sans" charset="0"/>
                <a:cs typeface="IBM Plex Sans" charset="0"/>
              </a:rPr>
              <a:pPr algn="l"/>
              <a:t>‹#›</a:t>
            </a:fld>
            <a:endParaRPr lang="en-US" sz="5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285750" y="428625"/>
            <a:ext cx="8572500" cy="714375"/>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285750" y="1285875"/>
            <a:ext cx="4114800" cy="3286125"/>
          </a:xfrm>
        </p:spPr>
        <p:txBody>
          <a:bodyPr tIns="0"/>
          <a:lstStyle>
            <a:lvl1pPr marL="3715743" indent="-371475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4743450" y="1285875"/>
            <a:ext cx="4114800" cy="3286125"/>
          </a:xfrm>
        </p:spPr>
        <p:txBody>
          <a:bodyPr tIns="0"/>
          <a:lstStyle>
            <a:lvl1pPr marL="3715743" indent="-371475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15350" y="4885110"/>
            <a:ext cx="356858" cy="144101"/>
          </a:xfrm>
          <a:prstGeom prst="rect">
            <a:avLst/>
          </a:prstGeom>
        </p:spPr>
      </p:pic>
    </p:spTree>
    <p:extLst>
      <p:ext uri="{BB962C8B-B14F-4D97-AF65-F5344CB8AC3E}">
        <p14:creationId xmlns:p14="http://schemas.microsoft.com/office/powerpoint/2010/main" val="215757333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572000" y="0"/>
            <a:ext cx="4572000" cy="51435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285750" y="428625"/>
            <a:ext cx="4143375" cy="3286125"/>
          </a:xfrm>
        </p:spPr>
        <p:txBody>
          <a:bodyPr>
            <a:noAutofit/>
          </a:bodyPr>
          <a:lstStyle>
            <a:lvl1pPr>
              <a:defRPr sz="3375" b="1"/>
            </a:lvl1pPr>
          </a:lstStyle>
          <a:p>
            <a:r>
              <a:rPr lang="en-US" dirty="0"/>
              <a:t>Click to edit Master title style</a:t>
            </a:r>
          </a:p>
        </p:txBody>
      </p:sp>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200314096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572000" y="0"/>
            <a:ext cx="4572000" cy="51435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285750" y="428625"/>
            <a:ext cx="4143375" cy="3286125"/>
          </a:xfrm>
        </p:spPr>
        <p:txBody>
          <a:bodyPr>
            <a:noAutofit/>
          </a:bodyPr>
          <a:lstStyle>
            <a:lvl1pPr>
              <a:defRPr sz="3375" b="1"/>
            </a:lvl1pPr>
          </a:lstStyle>
          <a:p>
            <a:r>
              <a:rPr lang="en-US" dirty="0"/>
              <a:t>Click to edit Master title style</a:t>
            </a:r>
          </a:p>
        </p:txBody>
      </p:sp>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385738811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571500" y="4937285"/>
            <a:ext cx="1695844" cy="137857"/>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a:t>
              </a:r>
              <a:r>
                <a:rPr lang="en-US" sz="250" b="0" i="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2019 IBM Corporation</a:t>
              </a:r>
              <a:r>
                <a:rPr lang="en-US" sz="499" b="0" i="0" baseline="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2">
                      <a:lumMod val="25000"/>
                    </a:schemeClr>
                  </a:solidFill>
                  <a:latin typeface="IBM Plex Sans" charset="0"/>
                  <a:ea typeface="IBM Plex Sans" charset="0"/>
                  <a:cs typeface="IBM Plex Sans" charset="0"/>
                </a:rPr>
                <a:t> </a:t>
              </a:r>
              <a:fld id="{7C9968D1-C8E5-4FE3-AED4-7D4518C301B3}" type="datetime3">
                <a:rPr lang="en-US" sz="4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2">
                    <a:lumMod val="25000"/>
                  </a:schemeClr>
                </a:solidFill>
                <a:latin typeface="IBM Plex Sans" charset="0"/>
                <a:ea typeface="IBM Plex Sans" charset="0"/>
                <a:cs typeface="IBM Plex Sans" charset="0"/>
              </a:rPr>
              <a:pPr algn="l"/>
              <a:t>‹#›</a:t>
            </a:fld>
            <a:endParaRPr lang="en-US" sz="5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4572000" y="0"/>
            <a:ext cx="4572000" cy="5143500"/>
          </a:xfrm>
        </p:spPr>
        <p:txBody>
          <a:bodyPr/>
          <a:lstStyle>
            <a:lvl1pPr>
              <a:defRPr>
                <a:solidFill>
                  <a:schemeClr val="tx1"/>
                </a:solidFill>
                <a:latin typeface="IBM Plex Sans" charset="0"/>
                <a:ea typeface="IBM Plex Sans" charset="0"/>
                <a:cs typeface="IBM Plex Sans" charset="0"/>
              </a:defRPr>
            </a:lvl1pPr>
          </a:lstStyle>
          <a:p>
            <a:endParaRPr lang="en-US"/>
          </a:p>
        </p:txBody>
      </p:sp>
      <p:sp>
        <p:nvSpPr>
          <p:cNvPr id="12" name="Title 1"/>
          <p:cNvSpPr>
            <a:spLocks noGrp="1"/>
          </p:cNvSpPr>
          <p:nvPr>
            <p:ph type="title"/>
          </p:nvPr>
        </p:nvSpPr>
        <p:spPr>
          <a:xfrm>
            <a:off x="285750" y="428625"/>
            <a:ext cx="4143375" cy="3286125"/>
          </a:xfrm>
        </p:spPr>
        <p:txBody>
          <a:bodyPr>
            <a:noAutofit/>
          </a:bodyPr>
          <a:lstStyle>
            <a:lvl1pPr>
              <a:defRPr sz="3375"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15350" y="4885110"/>
            <a:ext cx="356858" cy="144101"/>
          </a:xfrm>
          <a:prstGeom prst="rect">
            <a:avLst/>
          </a:prstGeom>
        </p:spPr>
      </p:pic>
    </p:spTree>
    <p:extLst>
      <p:ext uri="{BB962C8B-B14F-4D97-AF65-F5344CB8AC3E}">
        <p14:creationId xmlns:p14="http://schemas.microsoft.com/office/powerpoint/2010/main" val="411299827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6205" y="2188845"/>
            <a:ext cx="1414463" cy="525780"/>
          </a:xfrm>
          <a:prstGeom prst="rect">
            <a:avLst/>
          </a:prstGeom>
        </p:spPr>
      </p:pic>
    </p:spTree>
    <p:extLst>
      <p:ext uri="{BB962C8B-B14F-4D97-AF65-F5344CB8AC3E}">
        <p14:creationId xmlns:p14="http://schemas.microsoft.com/office/powerpoint/2010/main" val="299884307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6205" y="2188845"/>
            <a:ext cx="1414463" cy="525780"/>
          </a:xfrm>
          <a:prstGeom prst="rect">
            <a:avLst/>
          </a:prstGeom>
        </p:spPr>
      </p:pic>
    </p:spTree>
    <p:extLst>
      <p:ext uri="{BB962C8B-B14F-4D97-AF65-F5344CB8AC3E}">
        <p14:creationId xmlns:p14="http://schemas.microsoft.com/office/powerpoint/2010/main" val="171480187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6681" y="2188845"/>
            <a:ext cx="1413510" cy="525780"/>
          </a:xfrm>
          <a:prstGeom prst="rect">
            <a:avLst/>
          </a:prstGeom>
        </p:spPr>
      </p:pic>
    </p:spTree>
    <p:extLst>
      <p:ext uri="{BB962C8B-B14F-4D97-AF65-F5344CB8AC3E}">
        <p14:creationId xmlns:p14="http://schemas.microsoft.com/office/powerpoint/2010/main" val="2034792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2"/>
            <a:ext cx="1885951" cy="302896"/>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5"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pic>
        <p:nvPicPr>
          <p:cNvPr id="9" name="Picture 8">
            <a:extLst>
              <a:ext uri="{FF2B5EF4-FFF2-40B4-BE49-F238E27FC236}">
                <a16:creationId xmlns:a16="http://schemas.microsoft.com/office/drawing/2014/main" id="{8F5BDB69-6AAF-624F-AFB6-0A766B40F6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pSp>
        <p:nvGrpSpPr>
          <p:cNvPr id="2" name="Group 13">
            <a:extLst>
              <a:ext uri="{FF2B5EF4-FFF2-40B4-BE49-F238E27FC236}">
                <a16:creationId xmlns:a16="http://schemas.microsoft.com/office/drawing/2014/main" id="{3FC2AFA7-2A1B-4E8B-AE71-E53671C5BFAA}"/>
              </a:ext>
            </a:extLst>
          </p:cNvPr>
          <p:cNvGrpSpPr/>
          <p:nvPr userDrawn="1"/>
        </p:nvGrpSpPr>
        <p:grpSpPr>
          <a:xfrm>
            <a:off x="571500" y="4937285"/>
            <a:ext cx="1695844" cy="137857"/>
            <a:chOff x="914400" y="7899655"/>
            <a:chExt cx="2713350" cy="220571"/>
          </a:xfrm>
        </p:grpSpPr>
        <p:sp>
          <p:nvSpPr>
            <p:cNvPr id="3" name="Footer Placeholder 3">
              <a:extLst>
                <a:ext uri="{FF2B5EF4-FFF2-40B4-BE49-F238E27FC236}">
                  <a16:creationId xmlns:a16="http://schemas.microsoft.com/office/drawing/2014/main" id="{C08DADF1-BDE3-46BD-BFFD-4910DF0DDD66}"/>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4" name="Date Placeholder 2">
              <a:extLst>
                <a:ext uri="{FF2B5EF4-FFF2-40B4-BE49-F238E27FC236}">
                  <a16:creationId xmlns:a16="http://schemas.microsoft.com/office/drawing/2014/main" id="{CE85DAFA-E9A8-4B61-B3FB-23D324708CC7}"/>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5" name="Footer Placeholder 3">
            <a:extLst>
              <a:ext uri="{FF2B5EF4-FFF2-40B4-BE49-F238E27FC236}">
                <a16:creationId xmlns:a16="http://schemas.microsoft.com/office/drawing/2014/main" id="{6990C373-7944-4A63-A318-4B8E2343AF1A}"/>
              </a:ext>
            </a:extLst>
          </p:cNvPr>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6" name="Slide Number Placeholder 2">
            <a:extLst>
              <a:ext uri="{FF2B5EF4-FFF2-40B4-BE49-F238E27FC236}">
                <a16:creationId xmlns:a16="http://schemas.microsoft.com/office/drawing/2014/main" id="{1BCE09B5-D7A9-4548-B800-053F25666A09}"/>
              </a:ext>
            </a:extLst>
          </p:cNvPr>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7" name="Picture 22">
            <a:extLst>
              <a:ext uri="{FF2B5EF4-FFF2-40B4-BE49-F238E27FC236}">
                <a16:creationId xmlns:a16="http://schemas.microsoft.com/office/drawing/2014/main" id="{9579EC48-086E-4F48-B91A-9C86CA6FD4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567568737"/>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13">
            <a:extLst>
              <a:ext uri="{FF2B5EF4-FFF2-40B4-BE49-F238E27FC236}">
                <a16:creationId xmlns:a16="http://schemas.microsoft.com/office/drawing/2014/main" id="{E0399184-1702-42C8-971D-D33F6DA07DBF}"/>
              </a:ext>
            </a:extLst>
          </p:cNvPr>
          <p:cNvGrpSpPr/>
          <p:nvPr userDrawn="1"/>
        </p:nvGrpSpPr>
        <p:grpSpPr>
          <a:xfrm>
            <a:off x="571500" y="4937285"/>
            <a:ext cx="1695844" cy="137857"/>
            <a:chOff x="914400" y="7899655"/>
            <a:chExt cx="2713350" cy="220571"/>
          </a:xfrm>
        </p:grpSpPr>
        <p:sp>
          <p:nvSpPr>
            <p:cNvPr id="4" name="Footer Placeholder 3">
              <a:extLst>
                <a:ext uri="{FF2B5EF4-FFF2-40B4-BE49-F238E27FC236}">
                  <a16:creationId xmlns:a16="http://schemas.microsoft.com/office/drawing/2014/main" id="{D078381B-E872-4904-95B7-5B2B8FE6EC3F}"/>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5" name="Date Placeholder 2">
              <a:extLst>
                <a:ext uri="{FF2B5EF4-FFF2-40B4-BE49-F238E27FC236}">
                  <a16:creationId xmlns:a16="http://schemas.microsoft.com/office/drawing/2014/main" id="{E018C80D-771C-403C-AFB4-574D7DCC2976}"/>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6" name="Footer Placeholder 3">
            <a:extLst>
              <a:ext uri="{FF2B5EF4-FFF2-40B4-BE49-F238E27FC236}">
                <a16:creationId xmlns:a16="http://schemas.microsoft.com/office/drawing/2014/main" id="{36EA09F6-7203-4E28-8F1F-115BCC0F8AE0}"/>
              </a:ext>
            </a:extLst>
          </p:cNvPr>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7" name="Slide Number Placeholder 2">
            <a:extLst>
              <a:ext uri="{FF2B5EF4-FFF2-40B4-BE49-F238E27FC236}">
                <a16:creationId xmlns:a16="http://schemas.microsoft.com/office/drawing/2014/main" id="{E069F400-BD6B-44A3-A0E1-354CAEF8BF19}"/>
              </a:ext>
            </a:extLst>
          </p:cNvPr>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8" name="Picture 22">
            <a:extLst>
              <a:ext uri="{FF2B5EF4-FFF2-40B4-BE49-F238E27FC236}">
                <a16:creationId xmlns:a16="http://schemas.microsoft.com/office/drawing/2014/main" id="{E9F09E34-C23D-44CD-936E-29688195CA9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452323764"/>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28639" y="1143000"/>
            <a:ext cx="4002087" cy="3429000"/>
          </a:xfrm>
        </p:spPr>
        <p:txBody>
          <a:bodyPr/>
          <a:lstStyle>
            <a:lvl1pPr>
              <a:defRPr sz="2500"/>
            </a:lvl1pPr>
            <a:lvl2pPr>
              <a:defRPr sz="2125"/>
            </a:lvl2pPr>
            <a:lvl3pPr>
              <a:defRPr sz="1813"/>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3126" y="1143000"/>
            <a:ext cx="4003675" cy="3429000"/>
          </a:xfrm>
        </p:spPr>
        <p:txBody>
          <a:bodyPr/>
          <a:lstStyle>
            <a:lvl1pPr>
              <a:defRPr sz="2500"/>
            </a:lvl1pPr>
            <a:lvl2pPr>
              <a:defRPr sz="2125"/>
            </a:lvl2pPr>
            <a:lvl3pPr>
              <a:defRPr sz="1813"/>
            </a:lvl3pPr>
            <a:lvl4pPr>
              <a:defRPr sz="1625"/>
            </a:lvl4pPr>
            <a:lvl5pPr>
              <a:defRPr sz="1625"/>
            </a:lvl5pPr>
            <a:lvl6pPr>
              <a:defRPr sz="1625"/>
            </a:lvl6pPr>
            <a:lvl7pPr>
              <a:defRPr sz="1625"/>
            </a:lvl7pPr>
            <a:lvl8pPr>
              <a:defRPr sz="1625"/>
            </a:lvl8pPr>
            <a:lvl9pPr>
              <a:defRPr sz="16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13">
            <a:extLst>
              <a:ext uri="{FF2B5EF4-FFF2-40B4-BE49-F238E27FC236}">
                <a16:creationId xmlns:a16="http://schemas.microsoft.com/office/drawing/2014/main" id="{2C1BA2F4-6AA5-4058-B167-D8DC7F6E5D5E}"/>
              </a:ext>
            </a:extLst>
          </p:cNvPr>
          <p:cNvGrpSpPr/>
          <p:nvPr userDrawn="1"/>
        </p:nvGrpSpPr>
        <p:grpSpPr>
          <a:xfrm>
            <a:off x="571500" y="4937285"/>
            <a:ext cx="1695844" cy="137857"/>
            <a:chOff x="914400" y="7899655"/>
            <a:chExt cx="2713350" cy="220571"/>
          </a:xfrm>
        </p:grpSpPr>
        <p:sp>
          <p:nvSpPr>
            <p:cNvPr id="6" name="Footer Placeholder 3">
              <a:extLst>
                <a:ext uri="{FF2B5EF4-FFF2-40B4-BE49-F238E27FC236}">
                  <a16:creationId xmlns:a16="http://schemas.microsoft.com/office/drawing/2014/main" id="{698497C4-52EF-4AFB-9C8A-80270F362408}"/>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7" name="Date Placeholder 2">
              <a:extLst>
                <a:ext uri="{FF2B5EF4-FFF2-40B4-BE49-F238E27FC236}">
                  <a16:creationId xmlns:a16="http://schemas.microsoft.com/office/drawing/2014/main" id="{52C08EB3-408F-469F-BB7F-052677A8776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8" name="Footer Placeholder 3">
            <a:extLst>
              <a:ext uri="{FF2B5EF4-FFF2-40B4-BE49-F238E27FC236}">
                <a16:creationId xmlns:a16="http://schemas.microsoft.com/office/drawing/2014/main" id="{22B8C9B3-E4B4-43E1-B6AF-8536BD90E4BD}"/>
              </a:ext>
            </a:extLst>
          </p:cNvPr>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9" name="Slide Number Placeholder 2">
            <a:extLst>
              <a:ext uri="{FF2B5EF4-FFF2-40B4-BE49-F238E27FC236}">
                <a16:creationId xmlns:a16="http://schemas.microsoft.com/office/drawing/2014/main" id="{DC5B8533-DA2B-4A0C-9065-653DDFC0B8ED}"/>
              </a:ext>
            </a:extLst>
          </p:cNvPr>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0" name="Picture 22">
            <a:extLst>
              <a:ext uri="{FF2B5EF4-FFF2-40B4-BE49-F238E27FC236}">
                <a16:creationId xmlns:a16="http://schemas.microsoft.com/office/drawing/2014/main" id="{2AA27724-331C-48FB-A3DA-8DBF33AA1A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658068526"/>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49" y="428625"/>
            <a:ext cx="8572500" cy="714375"/>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a:t>
              </a:r>
              <a:r>
                <a:rPr lang="en-US" altLang="zh-CN" sz="499" b="0" i="0" dirty="0">
                  <a:latin typeface="IBM Plex Sans" charset="0"/>
                  <a:ea typeface="IBM Plex Sans" charset="0"/>
                  <a:cs typeface="IBM Plex Sans" charset="0"/>
                </a:rPr>
                <a:t>9</a:t>
              </a:r>
              <a:r>
                <a:rPr lang="en-US" sz="499" b="0" i="0" dirty="0">
                  <a:latin typeface="IBM Plex Sans" charset="0"/>
                  <a:ea typeface="IBM Plex Sans" charset="0"/>
                  <a:cs typeface="IBM Plex Sans" charset="0"/>
                </a:rPr>
                <a:t>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39367283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11"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284286" y="1285875"/>
            <a:ext cx="4114800" cy="3286125"/>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4743450" y="1285875"/>
            <a:ext cx="4114800" cy="3286125"/>
          </a:xfrm>
        </p:spPr>
        <p:txBody>
          <a:bodyPr lIns="0" rIns="0">
            <a:noAutofit/>
          </a:bodyPr>
          <a:lstStyle>
            <a:lvl1pPr>
              <a:defRPr>
                <a:solidFill>
                  <a:schemeClr val="bg2"/>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grpSp>
        <p:nvGrpSpPr>
          <p:cNvPr id="10" name="Group 13">
            <a:extLst>
              <a:ext uri="{FF2B5EF4-FFF2-40B4-BE49-F238E27FC236}">
                <a16:creationId xmlns:a16="http://schemas.microsoft.com/office/drawing/2014/main" id="{9578D439-EF8A-4E7A-B224-1895EA11303E}"/>
              </a:ext>
            </a:extLst>
          </p:cNvPr>
          <p:cNvGrpSpPr/>
          <p:nvPr userDrawn="1"/>
        </p:nvGrpSpPr>
        <p:grpSpPr>
          <a:xfrm>
            <a:off x="571500" y="4937285"/>
            <a:ext cx="1695844" cy="137857"/>
            <a:chOff x="914400" y="7899655"/>
            <a:chExt cx="2713350" cy="220571"/>
          </a:xfrm>
        </p:grpSpPr>
        <p:sp>
          <p:nvSpPr>
            <p:cNvPr id="13" name="Footer Placeholder 3">
              <a:extLst>
                <a:ext uri="{FF2B5EF4-FFF2-40B4-BE49-F238E27FC236}">
                  <a16:creationId xmlns:a16="http://schemas.microsoft.com/office/drawing/2014/main" id="{4520E0A7-1651-4BC9-91D4-95FE52FEE6C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6" name="Date Placeholder 2">
              <a:extLst>
                <a:ext uri="{FF2B5EF4-FFF2-40B4-BE49-F238E27FC236}">
                  <a16:creationId xmlns:a16="http://schemas.microsoft.com/office/drawing/2014/main" id="{C112E5EA-4640-4CFD-BA4E-C261037AD9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7" name="Footer Placeholder 3">
            <a:extLst>
              <a:ext uri="{FF2B5EF4-FFF2-40B4-BE49-F238E27FC236}">
                <a16:creationId xmlns:a16="http://schemas.microsoft.com/office/drawing/2014/main" id="{12EB5E02-67BD-436D-8645-F2AB299547D2}"/>
              </a:ext>
            </a:extLst>
          </p:cNvPr>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18" name="Slide Number Placeholder 2">
            <a:extLst>
              <a:ext uri="{FF2B5EF4-FFF2-40B4-BE49-F238E27FC236}">
                <a16:creationId xmlns:a16="http://schemas.microsoft.com/office/drawing/2014/main" id="{CDB4C4B8-C5F1-4E16-9949-18DDCD59B8AC}"/>
              </a:ext>
            </a:extLst>
          </p:cNvPr>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9" name="Picture 22">
            <a:extLst>
              <a:ext uri="{FF2B5EF4-FFF2-40B4-BE49-F238E27FC236}">
                <a16:creationId xmlns:a16="http://schemas.microsoft.com/office/drawing/2014/main" id="{12678B82-A8BB-470C-BE76-EF85114046E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354417087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7"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445189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5113" y="611188"/>
            <a:ext cx="8653462" cy="580614"/>
          </a:xfrm>
        </p:spPr>
        <p:txBody>
          <a:bodyPr/>
          <a:lstStyle/>
          <a:p>
            <a:r>
              <a:rPr lang="en-US"/>
              <a:t>Click to edit Master title style</a:t>
            </a:r>
          </a:p>
        </p:txBody>
      </p:sp>
      <p:sp>
        <p:nvSpPr>
          <p:cNvPr id="3" name="Rectangle 6"/>
          <p:cNvSpPr>
            <a:spLocks noChangeArrowheads="1"/>
          </p:cNvSpPr>
          <p:nvPr userDrawn="1"/>
        </p:nvSpPr>
        <p:spPr bwMode="auto">
          <a:xfrm>
            <a:off x="171450" y="4757373"/>
            <a:ext cx="552450"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fld id="{0C9AF9CF-E8FC-9F4E-9E71-CEB2B0637996}" type="slidenum">
              <a:rPr lang="en-US" sz="900"/>
              <a:pPr/>
              <a:t>‹#›</a:t>
            </a:fld>
            <a:endParaRPr lang="en-US" sz="900" dirty="0"/>
          </a:p>
        </p:txBody>
      </p:sp>
      <p:sp>
        <p:nvSpPr>
          <p:cNvPr id="4" name="Content Placeholder 3"/>
          <p:cNvSpPr>
            <a:spLocks noGrp="1" noChangeArrowheads="1"/>
          </p:cNvSpPr>
          <p:nvPr>
            <p:ph idx="1"/>
          </p:nvPr>
        </p:nvSpPr>
        <p:spPr bwMode="auto">
          <a:xfrm>
            <a:off x="265114" y="1417834"/>
            <a:ext cx="8650287" cy="318868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5738580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91031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Tree>
    <p:extLst>
      <p:ext uri="{BB962C8B-B14F-4D97-AF65-F5344CB8AC3E}">
        <p14:creationId xmlns:p14="http://schemas.microsoft.com/office/powerpoint/2010/main" val="82919865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Full-Color-Block-White">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7" name="Rectangle 6"/>
          <p:cNvSpPr/>
          <p:nvPr userDrawn="1"/>
        </p:nvSpPr>
        <p:spPr>
          <a:xfrm>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solidFill>
                <a:srgbClr val="051243"/>
              </a:solidFill>
            </a:endParaRPr>
          </a:p>
        </p:txBody>
      </p:sp>
    </p:spTree>
    <p:extLst>
      <p:ext uri="{BB962C8B-B14F-4D97-AF65-F5344CB8AC3E}">
        <p14:creationId xmlns:p14="http://schemas.microsoft.com/office/powerpoint/2010/main" val="104154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794"/>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428626"/>
            <a:ext cx="4114800" cy="714376"/>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16"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284286" y="1285876"/>
            <a:ext cx="41148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4743450" y="1285876"/>
            <a:ext cx="41148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8E9955E9-CE91-1D46-8D0F-118A114BD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ull-Color-Block-Black">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7" name="Rectangle 6"/>
          <p:cNvSpPr/>
          <p:nvPr userDrawn="1"/>
        </p:nvSpPr>
        <p:spPr>
          <a:xfrm>
            <a:off x="0" y="0"/>
            <a:ext cx="9144000" cy="108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solidFill>
                <a:srgbClr val="051243"/>
              </a:solidFill>
            </a:endParaRPr>
          </a:p>
        </p:txBody>
      </p:sp>
    </p:spTree>
    <p:extLst>
      <p:ext uri="{BB962C8B-B14F-4D97-AF65-F5344CB8AC3E}">
        <p14:creationId xmlns:p14="http://schemas.microsoft.com/office/powerpoint/2010/main" val="125295226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ull-Color-Block-Blue">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7" name="Rectangle 6"/>
          <p:cNvSpPr/>
          <p:nvPr userDrawn="1"/>
        </p:nvSpPr>
        <p:spPr>
          <a:xfrm>
            <a:off x="0" y="0"/>
            <a:ext cx="9144000" cy="1285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solidFill>
                <a:srgbClr val="051243"/>
              </a:solidFill>
            </a:endParaRPr>
          </a:p>
        </p:txBody>
      </p:sp>
    </p:spTree>
    <p:extLst>
      <p:ext uri="{BB962C8B-B14F-4D97-AF65-F5344CB8AC3E}">
        <p14:creationId xmlns:p14="http://schemas.microsoft.com/office/powerpoint/2010/main" val="322102517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4-Color-Block-White">
    <p:spTree>
      <p:nvGrpSpPr>
        <p:cNvPr id="1" name=""/>
        <p:cNvGrpSpPr/>
        <p:nvPr/>
      </p:nvGrpSpPr>
      <p:grpSpPr>
        <a:xfrm>
          <a:off x="0" y="0"/>
          <a:ext cx="0" cy="0"/>
          <a:chOff x="0" y="0"/>
          <a:chExt cx="0" cy="0"/>
        </a:xfrm>
      </p:grpSpPr>
      <p:sp>
        <p:nvSpPr>
          <p:cNvPr id="2" name="Rectangle 1"/>
          <p:cNvSpPr/>
          <p:nvPr userDrawn="1"/>
        </p:nvSpPr>
        <p:spPr>
          <a:xfrm>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10"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34104756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4-Color-Block-White-Black">
    <p:spTree>
      <p:nvGrpSpPr>
        <p:cNvPr id="1" name=""/>
        <p:cNvGrpSpPr/>
        <p:nvPr/>
      </p:nvGrpSpPr>
      <p:grpSpPr>
        <a:xfrm>
          <a:off x="0" y="0"/>
          <a:ext cx="0" cy="0"/>
          <a:chOff x="0" y="0"/>
          <a:chExt cx="0" cy="0"/>
        </a:xfrm>
      </p:grpSpPr>
      <p:sp>
        <p:nvSpPr>
          <p:cNvPr id="2" name="Rectangle 1"/>
          <p:cNvSpPr/>
          <p:nvPr userDrawn="1"/>
        </p:nvSpPr>
        <p:spPr>
          <a:xfrm>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10"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F7EC205E-785B-5641-AB89-EB4E8E3B1DC5}"/>
              </a:ext>
            </a:extLst>
          </p:cNvPr>
          <p:cNvSpPr/>
          <p:nvPr userDrawn="1"/>
        </p:nvSpPr>
        <p:spPr>
          <a:xfrm>
            <a:off x="6858000" y="0"/>
            <a:ext cx="2286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12" name="Picture 11">
            <a:extLst>
              <a:ext uri="{FF2B5EF4-FFF2-40B4-BE49-F238E27FC236}">
                <a16:creationId xmlns:a16="http://schemas.microsoft.com/office/drawing/2014/main" id="{27CB870F-29EF-A04D-BF0C-67E3010054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23984399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4-Color-Block-White-Blue">
    <p:spTree>
      <p:nvGrpSpPr>
        <p:cNvPr id="1" name=""/>
        <p:cNvGrpSpPr/>
        <p:nvPr/>
      </p:nvGrpSpPr>
      <p:grpSpPr>
        <a:xfrm>
          <a:off x="0" y="0"/>
          <a:ext cx="0" cy="0"/>
          <a:chOff x="0" y="0"/>
          <a:chExt cx="0" cy="0"/>
        </a:xfrm>
      </p:grpSpPr>
      <p:sp>
        <p:nvSpPr>
          <p:cNvPr id="2" name="Rectangle 1"/>
          <p:cNvSpPr/>
          <p:nvPr userDrawn="1"/>
        </p:nvSpPr>
        <p:spPr>
          <a:xfrm>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10"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F7EC205E-785B-5641-AB89-EB4E8E3B1DC5}"/>
              </a:ext>
            </a:extLst>
          </p:cNvPr>
          <p:cNvSpPr/>
          <p:nvPr userDrawn="1"/>
        </p:nvSpPr>
        <p:spPr>
          <a:xfrm>
            <a:off x="6858000"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12" name="Picture 11">
            <a:extLst>
              <a:ext uri="{FF2B5EF4-FFF2-40B4-BE49-F238E27FC236}">
                <a16:creationId xmlns:a16="http://schemas.microsoft.com/office/drawing/2014/main" id="{27CB870F-29EF-A04D-BF0C-67E3010054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349191046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4-Color-Block-Black">
    <p:spTree>
      <p:nvGrpSpPr>
        <p:cNvPr id="1" name=""/>
        <p:cNvGrpSpPr/>
        <p:nvPr/>
      </p:nvGrpSpPr>
      <p:grpSpPr>
        <a:xfrm>
          <a:off x="0" y="0"/>
          <a:ext cx="0" cy="0"/>
          <a:chOff x="0" y="0"/>
          <a:chExt cx="0" cy="0"/>
        </a:xfrm>
      </p:grpSpPr>
      <p:sp>
        <p:nvSpPr>
          <p:cNvPr id="2" name="Rectangle 1"/>
          <p:cNvSpPr/>
          <p:nvPr userDrawn="1"/>
        </p:nvSpPr>
        <p:spPr>
          <a:xfrm>
            <a:off x="0" y="0"/>
            <a:ext cx="1685925"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15"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58131381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4-Color-Block-Black-White">
    <p:spTree>
      <p:nvGrpSpPr>
        <p:cNvPr id="1" name=""/>
        <p:cNvGrpSpPr/>
        <p:nvPr/>
      </p:nvGrpSpPr>
      <p:grpSpPr>
        <a:xfrm>
          <a:off x="0" y="0"/>
          <a:ext cx="0" cy="0"/>
          <a:chOff x="0" y="0"/>
          <a:chExt cx="0" cy="0"/>
        </a:xfrm>
      </p:grpSpPr>
      <p:sp>
        <p:nvSpPr>
          <p:cNvPr id="2" name="Rectangle 1"/>
          <p:cNvSpPr/>
          <p:nvPr userDrawn="1"/>
        </p:nvSpPr>
        <p:spPr>
          <a:xfrm>
            <a:off x="0" y="0"/>
            <a:ext cx="2286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15"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DF423C5D-944E-584B-9274-2282D2E36565}"/>
              </a:ext>
            </a:extLst>
          </p:cNvPr>
          <p:cNvSpPr/>
          <p:nvPr userDrawn="1"/>
        </p:nvSpPr>
        <p:spPr>
          <a:xfrm>
            <a:off x="685800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Tree>
    <p:extLst>
      <p:ext uri="{BB962C8B-B14F-4D97-AF65-F5344CB8AC3E}">
        <p14:creationId xmlns:p14="http://schemas.microsoft.com/office/powerpoint/2010/main" val="325841557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4-Color-Block-Black-Blue">
    <p:spTree>
      <p:nvGrpSpPr>
        <p:cNvPr id="1" name=""/>
        <p:cNvGrpSpPr/>
        <p:nvPr/>
      </p:nvGrpSpPr>
      <p:grpSpPr>
        <a:xfrm>
          <a:off x="0" y="0"/>
          <a:ext cx="0" cy="0"/>
          <a:chOff x="0" y="0"/>
          <a:chExt cx="0" cy="0"/>
        </a:xfrm>
      </p:grpSpPr>
      <p:sp>
        <p:nvSpPr>
          <p:cNvPr id="2" name="Rectangle 1"/>
          <p:cNvSpPr/>
          <p:nvPr userDrawn="1"/>
        </p:nvSpPr>
        <p:spPr>
          <a:xfrm>
            <a:off x="0" y="0"/>
            <a:ext cx="2286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15"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1" name="Rectangle 10">
            <a:extLst>
              <a:ext uri="{FF2B5EF4-FFF2-40B4-BE49-F238E27FC236}">
                <a16:creationId xmlns:a16="http://schemas.microsoft.com/office/drawing/2014/main" id="{DF423C5D-944E-584B-9274-2282D2E36565}"/>
              </a:ext>
            </a:extLst>
          </p:cNvPr>
          <p:cNvSpPr/>
          <p:nvPr userDrawn="1"/>
        </p:nvSpPr>
        <p:spPr>
          <a:xfrm>
            <a:off x="6858000"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12" name="Picture 11">
            <a:extLst>
              <a:ext uri="{FF2B5EF4-FFF2-40B4-BE49-F238E27FC236}">
                <a16:creationId xmlns:a16="http://schemas.microsoft.com/office/drawing/2014/main" id="{C67C42F8-29C4-5640-9D3C-845470E8A4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38686074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0/50-Color-Block-Black-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9" name="Rectangle 8"/>
          <p:cNvSpPr/>
          <p:nvPr userDrawn="1"/>
        </p:nvSpPr>
        <p:spPr>
          <a:xfrm>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2019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20"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21"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429196228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0/50-Color-Block-Black-Right">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7" name="Rectangle 6"/>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4077554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500" b="0">
                <a:solidFill>
                  <a:schemeClr val="tx1">
                    <a:alpha val="6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16"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6"/>
            <a:ext cx="4114800" cy="3286126"/>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4743450" y="1285876"/>
            <a:ext cx="41148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9DE1D3D7-E99A-114A-A01A-B3A8BADF77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0/50-Color-Block-Blue-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9" name="Rectangle 8"/>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20"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21"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83707394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Color-Block-Blue-Right">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7" name="Rectangle 6"/>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416993849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lor-Block-Gradient-1">
    <p:spTree>
      <p:nvGrpSpPr>
        <p:cNvPr id="1" name=""/>
        <p:cNvGrpSpPr/>
        <p:nvPr/>
      </p:nvGrpSpPr>
      <p:grpSpPr>
        <a:xfrm>
          <a:off x="0" y="0"/>
          <a:ext cx="0" cy="0"/>
          <a:chOff x="0" y="0"/>
          <a:chExt cx="0" cy="0"/>
        </a:xfrm>
      </p:grpSpPr>
      <p:sp>
        <p:nvSpPr>
          <p:cNvPr id="10" name="Rectangle 9"/>
          <p:cNvSpPr/>
          <p:nvPr userDrawn="1"/>
        </p:nvSpPr>
        <p:spPr>
          <a:xfrm>
            <a:off x="0" y="0"/>
            <a:ext cx="228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1" name="Rectangle 10"/>
          <p:cNvSpPr/>
          <p:nvPr userDrawn="1"/>
        </p:nvSpPr>
        <p:spPr>
          <a:xfrm>
            <a:off x="2286000"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2" name="Rectangle 11"/>
          <p:cNvSpPr/>
          <p:nvPr userDrawn="1"/>
        </p:nvSpPr>
        <p:spPr>
          <a:xfrm>
            <a:off x="4572000" y="0"/>
            <a:ext cx="2286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20"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21"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416717655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lor-Block-Gradient-2">
    <p:spTree>
      <p:nvGrpSpPr>
        <p:cNvPr id="1" name=""/>
        <p:cNvGrpSpPr/>
        <p:nvPr/>
      </p:nvGrpSpPr>
      <p:grpSpPr>
        <a:xfrm>
          <a:off x="0" y="0"/>
          <a:ext cx="0" cy="0"/>
          <a:chOff x="0" y="0"/>
          <a:chExt cx="0" cy="0"/>
        </a:xfrm>
      </p:grpSpPr>
      <p:sp>
        <p:nvSpPr>
          <p:cNvPr id="9" name="Rectangle 8"/>
          <p:cNvSpPr/>
          <p:nvPr userDrawn="1"/>
        </p:nvSpPr>
        <p:spPr>
          <a:xfrm>
            <a:off x="6858000" y="0"/>
            <a:ext cx="2286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0" name="Rectangle 9"/>
          <p:cNvSpPr/>
          <p:nvPr userDrawn="1"/>
        </p:nvSpPr>
        <p:spPr>
          <a:xfrm>
            <a:off x="4572000"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1" name="Rectangle 10"/>
          <p:cNvSpPr/>
          <p:nvPr userDrawn="1"/>
        </p:nvSpPr>
        <p:spPr>
          <a:xfrm>
            <a:off x="2286000" y="0"/>
            <a:ext cx="228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212035343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Blank-No-Footer">
    <p:spTree>
      <p:nvGrpSpPr>
        <p:cNvPr id="1" name=""/>
        <p:cNvGrpSpPr/>
        <p:nvPr/>
      </p:nvGrpSpPr>
      <p:grpSpPr>
        <a:xfrm>
          <a:off x="0" y="0"/>
          <a:ext cx="0" cy="0"/>
          <a:chOff x="0" y="0"/>
          <a:chExt cx="0" cy="0"/>
        </a:xfrm>
      </p:grpSpPr>
      <p:sp>
        <p:nvSpPr>
          <p:cNvPr id="2" name="Rectangle 1"/>
          <p:cNvSpPr/>
          <p:nvPr userDrawn="1"/>
        </p:nvSpPr>
        <p:spPr>
          <a:xfrm>
            <a:off x="0" y="0"/>
            <a:ext cx="9144000" cy="285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250" dirty="0"/>
          </a:p>
        </p:txBody>
      </p:sp>
    </p:spTree>
    <p:extLst>
      <p:ext uri="{BB962C8B-B14F-4D97-AF65-F5344CB8AC3E}">
        <p14:creationId xmlns:p14="http://schemas.microsoft.com/office/powerpoint/2010/main" val="279991423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3B00253-15D5-42C5-9477-F83B68B6EB95}"/>
              </a:ext>
            </a:extLst>
          </p:cNvPr>
          <p:cNvSpPr/>
          <p:nvPr userDrawn="1"/>
        </p:nvSpPr>
        <p:spPr>
          <a:xfrm flipV="1">
            <a:off x="0" y="0"/>
            <a:ext cx="9144000" cy="954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428625"/>
            <a:ext cx="7715250" cy="393250"/>
          </a:xfrm>
        </p:spPr>
        <p:txBody>
          <a:bodyPr anchor="b">
            <a:noAutofit/>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285750" y="1285875"/>
            <a:ext cx="854392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6095742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71547759"/>
      </p:ext>
    </p:extLst>
  </p:cSld>
  <p:clrMapOvr>
    <a:masterClrMapping/>
  </p:clrMapOvr>
  <p:hf hd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cxnSp>
        <p:nvCxnSpPr>
          <p:cNvPr id="3" name="Straight Connector 2"/>
          <p:cNvCxnSpPr/>
          <p:nvPr userDrawn="1"/>
        </p:nvCxnSpPr>
        <p:spPr>
          <a:xfrm>
            <a:off x="1143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37147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65722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2286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86775" y="4714875"/>
            <a:ext cx="353824" cy="142876"/>
          </a:xfrm>
          <a:prstGeom prst="rect">
            <a:avLst/>
          </a:prstGeom>
        </p:spPr>
      </p:pic>
      <p:sp>
        <p:nvSpPr>
          <p:cNvPr id="10" name="TextBox 9"/>
          <p:cNvSpPr txBox="1"/>
          <p:nvPr userDrawn="1"/>
        </p:nvSpPr>
        <p:spPr>
          <a:xfrm>
            <a:off x="2571750" y="4286251"/>
            <a:ext cx="6286500" cy="571499"/>
          </a:xfrm>
          <a:prstGeom prst="rect">
            <a:avLst/>
          </a:prstGeom>
        </p:spPr>
        <p:txBody>
          <a:bodyPr wrap="square" lIns="0" tIns="0" rIns="0" bIns="0" rtlCol="0" anchor="b">
            <a:noAutofit/>
          </a:bodyPr>
          <a:lstStyle/>
          <a:p>
            <a:r>
              <a:rPr lang="en-US" sz="1250" dirty="0">
                <a:solidFill>
                  <a:schemeClr val="bg2"/>
                </a:solidFill>
                <a:latin typeface="IBM Plex Sans" charset="0"/>
                <a:ea typeface="IBM Plex Sans" charset="0"/>
                <a:cs typeface="IBM Plex Sans" charset="0"/>
              </a:rPr>
              <a:t>IBM </a:t>
            </a:r>
            <a:r>
              <a:rPr lang="en-US" sz="1250" b="1" dirty="0">
                <a:solidFill>
                  <a:schemeClr val="bg2"/>
                </a:solidFill>
                <a:latin typeface="IBM Plex Sans" charset="0"/>
                <a:ea typeface="IBM Plex Sans" charset="0"/>
                <a:cs typeface="IBM Plex Sans" charset="0"/>
              </a:rPr>
              <a:t>Services</a:t>
            </a:r>
          </a:p>
        </p:txBody>
      </p:sp>
    </p:spTree>
    <p:extLst>
      <p:ext uri="{BB962C8B-B14F-4D97-AF65-F5344CB8AC3E}">
        <p14:creationId xmlns:p14="http://schemas.microsoft.com/office/powerpoint/2010/main" val="186023670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50" y="4714321"/>
            <a:ext cx="356858" cy="144672"/>
          </a:xfrm>
          <a:prstGeom prst="rect">
            <a:avLst/>
          </a:prstGeom>
        </p:spPr>
      </p:pic>
      <p:cxnSp>
        <p:nvCxnSpPr>
          <p:cNvPr id="5" name="Straight Connector 4"/>
          <p:cNvCxnSpPr/>
          <p:nvPr userDrawn="1"/>
        </p:nvCxnSpPr>
        <p:spPr>
          <a:xfrm>
            <a:off x="1143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2286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7147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657225"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2286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858000" y="285750"/>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7143750" y="285750"/>
            <a:ext cx="2000250" cy="171449"/>
          </a:xfrm>
          <a:prstGeom prst="rect">
            <a:avLst/>
          </a:prstGeom>
        </p:spPr>
        <p:txBody>
          <a:bodyPr wrap="square" lIns="0" tIns="0" rIns="0" bIns="0" rtlCol="0" anchor="t">
            <a:noAutofit/>
          </a:bodyPr>
          <a:lstStyle/>
          <a:p>
            <a:r>
              <a:rPr lang="en-US" sz="1250" dirty="0">
                <a:solidFill>
                  <a:schemeClr val="bg2"/>
                </a:solidFill>
                <a:latin typeface="IBM Plex Sans" charset="0"/>
                <a:ea typeface="IBM Plex Sans" charset="0"/>
                <a:cs typeface="IBM Plex Sans" charset="0"/>
              </a:rPr>
              <a:t>IBM </a:t>
            </a:r>
            <a:r>
              <a:rPr lang="en-US" sz="1250" b="1" dirty="0">
                <a:solidFill>
                  <a:schemeClr val="bg2"/>
                </a:solidFill>
                <a:latin typeface="IBM Plex Sans" charset="0"/>
                <a:ea typeface="IBM Plex Sans" charset="0"/>
                <a:cs typeface="IBM Plex Sans" charset="0"/>
              </a:rPr>
              <a:t>Services</a:t>
            </a:r>
          </a:p>
        </p:txBody>
      </p:sp>
    </p:spTree>
    <p:extLst>
      <p:ext uri="{BB962C8B-B14F-4D97-AF65-F5344CB8AC3E}">
        <p14:creationId xmlns:p14="http://schemas.microsoft.com/office/powerpoint/2010/main" val="365043672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6205" y="2188845"/>
            <a:ext cx="1414463" cy="525780"/>
          </a:xfrm>
          <a:prstGeom prst="rect">
            <a:avLst/>
          </a:prstGeom>
        </p:spPr>
      </p:pic>
    </p:spTree>
    <p:extLst>
      <p:ext uri="{BB962C8B-B14F-4D97-AF65-F5344CB8AC3E}">
        <p14:creationId xmlns:p14="http://schemas.microsoft.com/office/powerpoint/2010/main" val="2055258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500" b="0">
                <a:solidFill>
                  <a:schemeClr val="bg2"/>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2019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IBM Services | IBM GCG GBS Confidential</a:t>
            </a:r>
          </a:p>
        </p:txBody>
      </p:sp>
      <p:sp>
        <p:nvSpPr>
          <p:cNvPr id="16"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6"/>
            <a:ext cx="41148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4743450" y="1285876"/>
            <a:ext cx="4114800" cy="3286126"/>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12D51FE4-9EC0-3242-A2DF-F2DAC3BA1D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86775" y="4714875"/>
            <a:ext cx="353824" cy="142876"/>
          </a:xfrm>
          <a:prstGeom prst="rect">
            <a:avLst/>
          </a:prstGeom>
        </p:spPr>
      </p:pic>
    </p:spTree>
    <p:extLst>
      <p:ext uri="{BB962C8B-B14F-4D97-AF65-F5344CB8AC3E}">
        <p14:creationId xmlns:p14="http://schemas.microsoft.com/office/powerpoint/2010/main" val="410572656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2019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58261327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ull-Color-Block-White">
    <p:spTree>
      <p:nvGrpSpPr>
        <p:cNvPr id="1" name=""/>
        <p:cNvGrpSpPr/>
        <p:nvPr/>
      </p:nvGrpSpPr>
      <p:grpSpPr>
        <a:xfrm>
          <a:off x="0" y="0"/>
          <a:ext cx="0" cy="0"/>
          <a:chOff x="0" y="0"/>
          <a:chExt cx="0" cy="0"/>
        </a:xfrm>
      </p:grpSpPr>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
        <p:nvSpPr>
          <p:cNvPr id="9" name="Rectangle 8"/>
          <p:cNvSpPr/>
          <p:nvPr userDrawn="1"/>
        </p:nvSpPr>
        <p:spPr>
          <a:xfrm>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solidFill>
                <a:srgbClr val="051243"/>
              </a:solidFill>
            </a:endParaRPr>
          </a:p>
        </p:txBody>
      </p:sp>
      <p:sp>
        <p:nvSpPr>
          <p:cNvPr id="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2019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0"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11"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Tree>
    <p:extLst>
      <p:ext uri="{BB962C8B-B14F-4D97-AF65-F5344CB8AC3E}">
        <p14:creationId xmlns:p14="http://schemas.microsoft.com/office/powerpoint/2010/main" val="142150951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ull-Color-Block-Blue">
    <p:spTree>
      <p:nvGrpSpPr>
        <p:cNvPr id="1" name=""/>
        <p:cNvGrpSpPr/>
        <p:nvPr/>
      </p:nvGrpSpPr>
      <p:grpSpPr>
        <a:xfrm>
          <a:off x="0" y="0"/>
          <a:ext cx="0" cy="0"/>
          <a:chOff x="0" y="0"/>
          <a:chExt cx="0" cy="0"/>
        </a:xfrm>
      </p:grpSpPr>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
        <p:nvSpPr>
          <p:cNvPr id="9" name="Rectangle 8"/>
          <p:cNvSpPr/>
          <p:nvPr userDrawn="1"/>
        </p:nvSpPr>
        <p:spPr>
          <a:xfrm>
            <a:off x="0" y="0"/>
            <a:ext cx="9144000" cy="1285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solidFill>
                <a:srgbClr val="051243"/>
              </a:solidFill>
            </a:endParaRPr>
          </a:p>
        </p:txBody>
      </p:sp>
      <p:sp>
        <p:nvSpPr>
          <p:cNvPr id="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0"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11"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Tree>
    <p:extLst>
      <p:ext uri="{BB962C8B-B14F-4D97-AF65-F5344CB8AC3E}">
        <p14:creationId xmlns:p14="http://schemas.microsoft.com/office/powerpoint/2010/main" val="30555759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4-Color-Block-White">
    <p:spTree>
      <p:nvGrpSpPr>
        <p:cNvPr id="1" name=""/>
        <p:cNvGrpSpPr/>
        <p:nvPr/>
      </p:nvGrpSpPr>
      <p:grpSpPr>
        <a:xfrm>
          <a:off x="0" y="0"/>
          <a:ext cx="0" cy="0"/>
          <a:chOff x="0" y="0"/>
          <a:chExt cx="0" cy="0"/>
        </a:xfrm>
      </p:grpSpPr>
      <p:sp>
        <p:nvSpPr>
          <p:cNvPr id="8" name="Rectangle 7"/>
          <p:cNvSpPr/>
          <p:nvPr userDrawn="1"/>
        </p:nvSpPr>
        <p:spPr>
          <a:xfrm>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
        <p:nvSpPr>
          <p:cNvPr id="11"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1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14"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5932824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0/50-Color-Block-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
        <p:nvSpPr>
          <p:cNvPr id="9" name="Rectangle 8"/>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0"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13"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26122326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7" name="Footer Placeholder 3">
            <a:extLst>
              <a:ext uri="{FF2B5EF4-FFF2-40B4-BE49-F238E27FC236}">
                <a16:creationId xmlns:a16="http://schemas.microsoft.com/office/drawing/2014/main" id="{A3A0C337-B61F-2C40-A55F-FCC6405EB3FF}"/>
              </a:ext>
            </a:extLst>
          </p:cNvPr>
          <p:cNvSpPr txBox="1">
            <a:spLocks/>
          </p:cNvSpPr>
          <p:nvPr userDrawn="1"/>
        </p:nvSpPr>
        <p:spPr>
          <a:xfrm>
            <a:off x="571500" y="4937761"/>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8" name="Footer Placeholder 3">
            <a:extLst>
              <a:ext uri="{FF2B5EF4-FFF2-40B4-BE49-F238E27FC236}">
                <a16:creationId xmlns:a16="http://schemas.microsoft.com/office/drawing/2014/main" id="{48D9C2CF-A238-6D4A-9A6E-B5AE82FD76D1}"/>
              </a:ext>
            </a:extLst>
          </p:cNvPr>
          <p:cNvSpPr txBox="1">
            <a:spLocks/>
          </p:cNvSpPr>
          <p:nvPr userDrawn="1"/>
        </p:nvSpPr>
        <p:spPr>
          <a:xfrm>
            <a:off x="1333501" y="4937761"/>
            <a:ext cx="1857213"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GBS Offering Management | Offering Development Program</a:t>
            </a:r>
          </a:p>
        </p:txBody>
      </p:sp>
      <p:sp>
        <p:nvSpPr>
          <p:cNvPr id="9" name="Text Placeholder 4">
            <a:extLst>
              <a:ext uri="{FF2B5EF4-FFF2-40B4-BE49-F238E27FC236}">
                <a16:creationId xmlns:a16="http://schemas.microsoft.com/office/drawing/2014/main" id="{034870C7-F1CC-EC42-ABFE-482C25384CD9}"/>
              </a:ext>
            </a:extLst>
          </p:cNvPr>
          <p:cNvSpPr>
            <a:spLocks noGrp="1"/>
          </p:cNvSpPr>
          <p:nvPr>
            <p:ph type="body" sz="quarter" idx="10" hasCustomPrompt="1"/>
          </p:nvPr>
        </p:nvSpPr>
        <p:spPr>
          <a:xfrm>
            <a:off x="238126" y="147084"/>
            <a:ext cx="2524125" cy="381000"/>
          </a:xfrm>
          <a:prstGeom prst="rect">
            <a:avLst/>
          </a:prstGeom>
        </p:spPr>
        <p:txBody>
          <a:bodyPr/>
          <a:lstStyle>
            <a:lvl1pPr>
              <a:defRPr sz="1000" b="1" i="0">
                <a:solidFill>
                  <a:srgbClr val="6EA6FF"/>
                </a:solidFill>
                <a:latin typeface="IBM Plex Sans" panose="020B0503050000000000" pitchFamily="34" charset="77"/>
              </a:defRPr>
            </a:lvl1pPr>
            <a:lvl2pPr marL="0" indent="0">
              <a:buNone/>
              <a:defRPr>
                <a:solidFill>
                  <a:srgbClr val="6EA6FF"/>
                </a:solidFill>
              </a:defRPr>
            </a:lvl2pPr>
            <a:lvl3pPr>
              <a:defRPr>
                <a:solidFill>
                  <a:srgbClr val="6EA6FF"/>
                </a:solidFill>
              </a:defRPr>
            </a:lvl3pPr>
            <a:lvl4pPr>
              <a:defRPr>
                <a:solidFill>
                  <a:srgbClr val="6EA6FF"/>
                </a:solidFill>
              </a:defRPr>
            </a:lvl4pPr>
            <a:lvl5pPr>
              <a:defRPr>
                <a:solidFill>
                  <a:srgbClr val="6EA6FF"/>
                </a:solidFill>
              </a:defRPr>
            </a:lvl5pPr>
          </a:lstStyle>
          <a:p>
            <a:pPr lvl="0"/>
            <a:r>
              <a:rPr lang="en-US" dirty="0"/>
              <a:t>Section Title</a:t>
            </a:r>
          </a:p>
        </p:txBody>
      </p:sp>
      <p:sp>
        <p:nvSpPr>
          <p:cNvPr id="10" name="Text Placeholder 12">
            <a:extLst>
              <a:ext uri="{FF2B5EF4-FFF2-40B4-BE49-F238E27FC236}">
                <a16:creationId xmlns:a16="http://schemas.microsoft.com/office/drawing/2014/main" id="{12885A59-F0F3-9B43-A7AF-CDF346651CAC}"/>
              </a:ext>
            </a:extLst>
          </p:cNvPr>
          <p:cNvSpPr>
            <a:spLocks noGrp="1"/>
          </p:cNvSpPr>
          <p:nvPr>
            <p:ph type="body" sz="quarter" idx="11" hasCustomPrompt="1"/>
          </p:nvPr>
        </p:nvSpPr>
        <p:spPr>
          <a:xfrm>
            <a:off x="238126" y="400051"/>
            <a:ext cx="8429625" cy="1095375"/>
          </a:xfrm>
          <a:prstGeom prst="rect">
            <a:avLst/>
          </a:prstGeom>
        </p:spPr>
        <p:txBody>
          <a:bodyPr lIns="73152"/>
          <a:lstStyle>
            <a:lvl1pPr>
              <a:spcBef>
                <a:spcPts val="625"/>
              </a:spcBef>
              <a:defRPr sz="2500" b="1" i="0">
                <a:solidFill>
                  <a:schemeClr val="tx1"/>
                </a:solidFill>
                <a:latin typeface="IBM Plex Sans" panose="020B0503050000000000" pitchFamily="34" charset="77"/>
              </a:defRPr>
            </a:lvl1pPr>
            <a:lvl2pPr marL="0" indent="0">
              <a:buNone/>
              <a:defRPr/>
            </a:lvl2pPr>
          </a:lstStyle>
          <a:p>
            <a:pPr lvl="0"/>
            <a:r>
              <a:rPr lang="en-US" dirty="0"/>
              <a:t>Headline</a:t>
            </a:r>
          </a:p>
        </p:txBody>
      </p:sp>
    </p:spTree>
    <p:extLst>
      <p:ext uri="{BB962C8B-B14F-4D97-AF65-F5344CB8AC3E}">
        <p14:creationId xmlns:p14="http://schemas.microsoft.com/office/powerpoint/2010/main" val="240423148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5019" y="205979"/>
            <a:ext cx="8229600" cy="857250"/>
          </a:xfrm>
        </p:spPr>
        <p:txBody>
          <a:bodyPr/>
          <a:lstStyle>
            <a:lvl1pPr>
              <a:defRPr>
                <a:solidFill>
                  <a:srgbClr val="5E5F64"/>
                </a:solidFill>
              </a:defRPr>
            </a:lvl1pPr>
          </a:lstStyle>
          <a:p>
            <a:r>
              <a:rPr lang="en-US" dirty="0"/>
              <a:t>Click to edit Master title style</a:t>
            </a:r>
          </a:p>
        </p:txBody>
      </p:sp>
      <p:sp>
        <p:nvSpPr>
          <p:cNvPr id="3" name="Content Placeholder 2"/>
          <p:cNvSpPr>
            <a:spLocks noGrp="1"/>
          </p:cNvSpPr>
          <p:nvPr>
            <p:ph idx="1"/>
          </p:nvPr>
        </p:nvSpPr>
        <p:spPr>
          <a:xfrm>
            <a:off x="375019" y="1200152"/>
            <a:ext cx="8229600" cy="3394472"/>
          </a:xfrm>
        </p:spPr>
        <p:txBody>
          <a:bodyPr>
            <a:normAutofit/>
          </a:bodyPr>
          <a:lstStyle>
            <a:lvl1pPr marL="171450" indent="-171450">
              <a:defRPr sz="1800" b="0" i="0">
                <a:latin typeface="Helvetica Neue"/>
                <a:cs typeface="Helvetica Neue"/>
              </a:defRPr>
            </a:lvl1pPr>
            <a:lvl2pPr marL="401638" indent="-171450">
              <a:defRPr sz="1600"/>
            </a:lvl2pPr>
            <a:lvl3pPr marL="630238" indent="-171450">
              <a:defRPr sz="1400"/>
            </a:lvl3pPr>
            <a:lvl4pPr marL="860425" indent="-171450">
              <a:defRPr sz="1200"/>
            </a:lvl4pPr>
            <a:lvl5pPr marL="1089025" indent="-228600">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hape 31"/>
          <p:cNvSpPr/>
          <p:nvPr userDrawn="1"/>
        </p:nvSpPr>
        <p:spPr>
          <a:xfrm>
            <a:off x="362709" y="159258"/>
            <a:ext cx="8316948" cy="0"/>
          </a:xfrm>
          <a:prstGeom prst="line">
            <a:avLst/>
          </a:prstGeom>
          <a:ln w="38100">
            <a:solidFill>
              <a:srgbClr val="4C4D53"/>
            </a:solidFill>
            <a:round/>
          </a:ln>
        </p:spPr>
        <p:txBody>
          <a:bodyPr lIns="0" tIns="0" rIns="0" bIns="0" anchor="ctr"/>
          <a:lstStyle/>
          <a:p>
            <a:pPr lvl="0" algn="l" defTabSz="171450">
              <a:defRPr sz="1200">
                <a:latin typeface="Helvetica"/>
                <a:ea typeface="Helvetica"/>
                <a:cs typeface="Helvetica"/>
                <a:sym typeface="Helvetica"/>
              </a:defRPr>
            </a:pPr>
            <a:endParaRPr sz="1200"/>
          </a:p>
        </p:txBody>
      </p:sp>
      <p:sp>
        <p:nvSpPr>
          <p:cNvPr id="7" name="Rectangle 6"/>
          <p:cNvSpPr/>
          <p:nvPr userDrawn="1"/>
        </p:nvSpPr>
        <p:spPr>
          <a:xfrm>
            <a:off x="8373894" y="4845623"/>
            <a:ext cx="309700" cy="215444"/>
          </a:xfrm>
          <a:prstGeom prst="rect">
            <a:avLst/>
          </a:prstGeom>
        </p:spPr>
        <p:txBody>
          <a:bodyPr wrap="none">
            <a:spAutoFit/>
          </a:bodyPr>
          <a:lstStyle/>
          <a:p>
            <a:fld id="{86CB4B4D-7CA3-9044-876B-883B54F8677D}" type="slidenum">
              <a:rPr lang="en-US" sz="800" smtClean="0">
                <a:solidFill>
                  <a:srgbClr val="7F7F7F"/>
                </a:solidFill>
              </a:rPr>
              <a:pPr/>
              <a:t>‹#›</a:t>
            </a:fld>
            <a:endParaRPr lang="en-US" sz="1050">
              <a:solidFill>
                <a:srgbClr val="7F7F7F"/>
              </a:solidFill>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920" y="4834023"/>
            <a:ext cx="609648" cy="238645"/>
          </a:xfrm>
          <a:prstGeom prst="rect">
            <a:avLst/>
          </a:prstGeom>
        </p:spPr>
      </p:pic>
    </p:spTree>
    <p:extLst>
      <p:ext uri="{BB962C8B-B14F-4D97-AF65-F5344CB8AC3E}">
        <p14:creationId xmlns:p14="http://schemas.microsoft.com/office/powerpoint/2010/main" val="97231939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Content D">
    <p:spTree>
      <p:nvGrpSpPr>
        <p:cNvPr id="1" name=""/>
        <p:cNvGrpSpPr/>
        <p:nvPr/>
      </p:nvGrpSpPr>
      <p:grpSpPr>
        <a:xfrm>
          <a:off x="0" y="0"/>
          <a:ext cx="0" cy="0"/>
          <a:chOff x="0" y="0"/>
          <a:chExt cx="0" cy="0"/>
        </a:xfrm>
      </p:grpSpPr>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 name="Body Level One…"/>
          <p:cNvSpPr txBox="1">
            <a:spLocks noGrp="1"/>
          </p:cNvSpPr>
          <p:nvPr>
            <p:ph type="body" sz="half" idx="1"/>
          </p:nvPr>
        </p:nvSpPr>
        <p:spPr>
          <a:xfrm>
            <a:off x="2517346" y="232060"/>
            <a:ext cx="4112054" cy="2824843"/>
          </a:xfrm>
          <a:prstGeom prst="rect">
            <a:avLst/>
          </a:prstGeom>
        </p:spPr>
        <p:txBody>
          <a:bodyPr>
            <a:normAutofit/>
          </a:bodyPr>
          <a:lstStyle>
            <a:lvl1pPr algn="l">
              <a:defRPr sz="1200"/>
            </a:lvl1pPr>
            <a:lvl2pPr algn="l">
              <a:defRPr sz="1200"/>
            </a:lvl2pPr>
            <a:lvl3pPr algn="l">
              <a:defRPr sz="1200"/>
            </a:lvl3pPr>
            <a:lvl4pPr algn="l">
              <a:defRPr sz="1200"/>
            </a:lvl4pPr>
            <a:lvl5pPr algn="l">
              <a:defRPr sz="1200"/>
            </a:lvl5pPr>
          </a:lstStyle>
          <a:p>
            <a:r>
              <a:t>Body Level One</a:t>
            </a:r>
          </a:p>
          <a:p>
            <a:pPr lvl="1"/>
            <a:r>
              <a:t>Body Level Two</a:t>
            </a:r>
          </a:p>
          <a:p>
            <a:pPr lvl="2"/>
            <a:r>
              <a:t>Body Level Three</a:t>
            </a:r>
          </a:p>
          <a:p>
            <a:pPr lvl="3"/>
            <a:r>
              <a:t>Body Level Four</a:t>
            </a:r>
          </a:p>
          <a:p>
            <a:pPr lvl="4"/>
            <a:r>
              <a:t>Body Level Five</a:t>
            </a:r>
          </a:p>
        </p:txBody>
      </p:sp>
      <p:sp>
        <p:nvSpPr>
          <p:cNvPr id="57" name="Text Placeholder 2"/>
          <p:cNvSpPr>
            <a:spLocks noGrp="1"/>
          </p:cNvSpPr>
          <p:nvPr>
            <p:ph type="body" sz="quarter" idx="13"/>
          </p:nvPr>
        </p:nvSpPr>
        <p:spPr>
          <a:xfrm>
            <a:off x="233643" y="232060"/>
            <a:ext cx="2283254" cy="686423"/>
          </a:xfrm>
          <a:prstGeom prst="rect">
            <a:avLst/>
          </a:prstGeom>
        </p:spPr>
        <p:txBody>
          <a:bodyPr>
            <a:normAutofit/>
          </a:bodyPr>
          <a:lstStyle/>
          <a:p>
            <a:pPr algn="l">
              <a:lnSpc>
                <a:spcPct val="80000"/>
              </a:lnSpc>
              <a:defRPr sz="4800" b="1">
                <a:latin typeface="IBM Plex Sans SemiBold"/>
                <a:ea typeface="IBM Plex Sans SemiBold"/>
                <a:cs typeface="IBM Plex Sans SemiBold"/>
                <a:sym typeface="IBM Plex Sans SemiBold"/>
              </a:defRPr>
            </a:pPr>
            <a:endParaRPr/>
          </a:p>
        </p:txBody>
      </p:sp>
    </p:spTree>
    <p:extLst>
      <p:ext uri="{BB962C8B-B14F-4D97-AF65-F5344CB8AC3E}">
        <p14:creationId xmlns:p14="http://schemas.microsoft.com/office/powerpoint/2010/main" val="1017687025"/>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4-Color-Block-Black-Left">
    <p:spTree>
      <p:nvGrpSpPr>
        <p:cNvPr id="1" name=""/>
        <p:cNvGrpSpPr/>
        <p:nvPr/>
      </p:nvGrpSpPr>
      <p:grpSpPr>
        <a:xfrm>
          <a:off x="0" y="0"/>
          <a:ext cx="0" cy="0"/>
          <a:chOff x="0" y="0"/>
          <a:chExt cx="0" cy="0"/>
        </a:xfrm>
      </p:grpSpPr>
      <p:sp>
        <p:nvSpPr>
          <p:cNvPr id="2" name="Rectangle 1"/>
          <p:cNvSpPr/>
          <p:nvPr userDrawn="1"/>
        </p:nvSpPr>
        <p:spPr>
          <a:xfrm>
            <a:off x="0" y="0"/>
            <a:ext cx="2286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15"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368298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500" b="0">
                <a:solidFill>
                  <a:schemeClr val="bg2"/>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2019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IBM Services | IBM GCG GBS Confidential</a:t>
            </a:r>
          </a:p>
        </p:txBody>
      </p:sp>
      <p:sp>
        <p:nvSpPr>
          <p:cNvPr id="16"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6"/>
            <a:ext cx="41148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4743450" y="1285876"/>
            <a:ext cx="4114800" cy="3286126"/>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a:extLst>
              <a:ext uri="{FF2B5EF4-FFF2-40B4-BE49-F238E27FC236}">
                <a16:creationId xmlns:a16="http://schemas.microsoft.com/office/drawing/2014/main" id="{A7D54142-CC45-F045-93A5-20F6E74B868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Full-Color-Block-Black">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7" name="Rectangle 6"/>
          <p:cNvSpPr/>
          <p:nvPr userDrawn="1"/>
        </p:nvSpPr>
        <p:spPr>
          <a:xfrm>
            <a:off x="0" y="0"/>
            <a:ext cx="9144000" cy="1085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solidFill>
                <a:srgbClr val="051243"/>
              </a:solidFill>
            </a:endParaRPr>
          </a:p>
        </p:txBody>
      </p:sp>
    </p:spTree>
    <p:extLst>
      <p:ext uri="{BB962C8B-B14F-4D97-AF65-F5344CB8AC3E}">
        <p14:creationId xmlns:p14="http://schemas.microsoft.com/office/powerpoint/2010/main" val="343355299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1/2-Color-Block-Black-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9" name="Rectangle 8"/>
          <p:cNvSpPr/>
          <p:nvPr userDrawn="1"/>
        </p:nvSpPr>
        <p:spPr>
          <a:xfrm>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20"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21"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73141055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4-Color-Block-Black-Top">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7" name="Rectangle 6"/>
          <p:cNvSpPr/>
          <p:nvPr userDrawn="1"/>
        </p:nvSpPr>
        <p:spPr>
          <a:xfrm>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endParaRPr>
          </a:p>
        </p:txBody>
      </p:sp>
    </p:spTree>
    <p:extLst>
      <p:ext uri="{BB962C8B-B14F-4D97-AF65-F5344CB8AC3E}">
        <p14:creationId xmlns:p14="http://schemas.microsoft.com/office/powerpoint/2010/main" val="28751735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Tree>
    <p:extLst>
      <p:ext uri="{BB962C8B-B14F-4D97-AF65-F5344CB8AC3E}">
        <p14:creationId xmlns:p14="http://schemas.microsoft.com/office/powerpoint/2010/main" val="159358509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No-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40167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cxnSp>
        <p:nvCxnSpPr>
          <p:cNvPr id="2" name="Straight Connector 1"/>
          <p:cNvCxnSpPr/>
          <p:nvPr userDrawn="1"/>
        </p:nvCxnSpPr>
        <p:spPr>
          <a:xfrm>
            <a:off x="11430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userDrawn="1"/>
        </p:nvCxnSpPr>
        <p:spPr>
          <a:xfrm>
            <a:off x="22860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371475"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657225"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2286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6858000" y="285750"/>
            <a:ext cx="0" cy="4572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userDrawn="1"/>
        </p:nvSpPr>
        <p:spPr>
          <a:xfrm>
            <a:off x="7143750" y="285750"/>
            <a:ext cx="2000250" cy="171449"/>
          </a:xfrm>
          <a:prstGeom prst="rect">
            <a:avLst/>
          </a:prstGeom>
          <a:ln>
            <a:noFill/>
          </a:ln>
        </p:spPr>
        <p:txBody>
          <a:bodyPr wrap="square" lIns="0" tIns="0" rIns="0" bIns="0" rtlCol="0" anchor="t">
            <a:noAutofit/>
          </a:bodyPr>
          <a:lstStyle/>
          <a:p>
            <a:r>
              <a:rPr lang="en-US" sz="1250" dirty="0">
                <a:latin typeface="IBM Plex Sans" charset="0"/>
                <a:ea typeface="IBM Plex Sans" charset="0"/>
                <a:cs typeface="IBM Plex Sans" charset="0"/>
              </a:rPr>
              <a:t>IBM </a:t>
            </a:r>
            <a:r>
              <a:rPr lang="en-US" sz="1250" b="1" dirty="0">
                <a:latin typeface="IBM Plex Sans" charset="0"/>
                <a:ea typeface="IBM Plex Sans" charset="0"/>
                <a:cs typeface="IBM Plex Sans" charset="0"/>
              </a:rPr>
              <a:t>Services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43750" y="4714875"/>
            <a:ext cx="353824" cy="142875"/>
          </a:xfrm>
          <a:prstGeom prst="rect">
            <a:avLst/>
          </a:prstGeom>
        </p:spPr>
      </p:pic>
    </p:spTree>
    <p:extLst>
      <p:ext uri="{BB962C8B-B14F-4D97-AF65-F5344CB8AC3E}">
        <p14:creationId xmlns:p14="http://schemas.microsoft.com/office/powerpoint/2010/main" val="206156818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4-Color-Block-Black-Top">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7" name="Rectangle 6"/>
          <p:cNvSpPr/>
          <p:nvPr userDrawn="1"/>
        </p:nvSpPr>
        <p:spPr>
          <a:xfrm>
            <a:off x="0" y="0"/>
            <a:ext cx="9144000" cy="9715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endParaRPr>
          </a:p>
        </p:txBody>
      </p:sp>
    </p:spTree>
    <p:extLst>
      <p:ext uri="{BB962C8B-B14F-4D97-AF65-F5344CB8AC3E}">
        <p14:creationId xmlns:p14="http://schemas.microsoft.com/office/powerpoint/2010/main" val="251167074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4-Color-Block-White-Top">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7" name="Rectangle 6"/>
          <p:cNvSpPr/>
          <p:nvPr userDrawn="1"/>
        </p:nvSpPr>
        <p:spPr>
          <a:xfrm>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solidFill>
                <a:srgbClr val="051243"/>
              </a:solidFill>
            </a:endParaRPr>
          </a:p>
        </p:txBody>
      </p:sp>
    </p:spTree>
    <p:extLst>
      <p:ext uri="{BB962C8B-B14F-4D97-AF65-F5344CB8AC3E}">
        <p14:creationId xmlns:p14="http://schemas.microsoft.com/office/powerpoint/2010/main" val="424569600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4-Color-Block-Black-Left">
    <p:spTree>
      <p:nvGrpSpPr>
        <p:cNvPr id="1" name=""/>
        <p:cNvGrpSpPr/>
        <p:nvPr/>
      </p:nvGrpSpPr>
      <p:grpSpPr>
        <a:xfrm>
          <a:off x="0" y="0"/>
          <a:ext cx="0" cy="0"/>
          <a:chOff x="0" y="0"/>
          <a:chExt cx="0" cy="0"/>
        </a:xfrm>
      </p:grpSpPr>
      <p:sp>
        <p:nvSpPr>
          <p:cNvPr id="2" name="Rectangle 1"/>
          <p:cNvSpPr/>
          <p:nvPr userDrawn="1"/>
        </p:nvSpPr>
        <p:spPr>
          <a:xfrm>
            <a:off x="0" y="0"/>
            <a:ext cx="2286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15"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2019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46621439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4-Color-Block-White-Left">
    <p:spTree>
      <p:nvGrpSpPr>
        <p:cNvPr id="1" name=""/>
        <p:cNvGrpSpPr/>
        <p:nvPr/>
      </p:nvGrpSpPr>
      <p:grpSpPr>
        <a:xfrm>
          <a:off x="0" y="0"/>
          <a:ext cx="0" cy="0"/>
          <a:chOff x="0" y="0"/>
          <a:chExt cx="0" cy="0"/>
        </a:xfrm>
      </p:grpSpPr>
      <p:sp>
        <p:nvSpPr>
          <p:cNvPr id="2" name="Rectangle 1"/>
          <p:cNvSpPr/>
          <p:nvPr userDrawn="1"/>
        </p:nvSpPr>
        <p:spPr>
          <a:xfrm>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10"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4932014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49" y="428626"/>
            <a:ext cx="8572500" cy="714376"/>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IBM Services | IBM GCG GBS Confidential</a:t>
            </a:r>
          </a:p>
        </p:txBody>
      </p:sp>
      <p:sp>
        <p:nvSpPr>
          <p:cNvPr id="16"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1" name="Picture 10">
            <a:extLst>
              <a:ext uri="{FF2B5EF4-FFF2-40B4-BE49-F238E27FC236}">
                <a16:creationId xmlns:a16="http://schemas.microsoft.com/office/drawing/2014/main" id="{29683FF8-5358-5F46-9BBE-3380E29893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2-Color-Block-Black-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9" name="Rectangle 8"/>
          <p:cNvSpPr/>
          <p:nvPr userDrawn="1"/>
        </p:nvSpPr>
        <p:spPr>
          <a:xfrm>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2019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20"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21"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98663632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2-Color-Block-Black-Right">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7" name="Rectangle 6"/>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66772076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2-Color-Block-Blue-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9" name="Rectangle 8"/>
          <p:cNvSpPr/>
          <p:nvPr userDrawn="1"/>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20"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21"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1662216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2-Color-Block-Blue-Right">
    <p:spTree>
      <p:nvGrpSpPr>
        <p:cNvPr id="1" name=""/>
        <p:cNvGrpSpPr/>
        <p:nvPr/>
      </p:nvGrpSpPr>
      <p:grpSpPr>
        <a:xfrm>
          <a:off x="0" y="0"/>
          <a:ext cx="0" cy="0"/>
          <a:chOff x="0" y="0"/>
          <a:chExt cx="0" cy="0"/>
        </a:xfrm>
      </p:grpSpPr>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7" name="Rectangle 6"/>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310499230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Block-Gradient-1">
    <p:spTree>
      <p:nvGrpSpPr>
        <p:cNvPr id="1" name=""/>
        <p:cNvGrpSpPr/>
        <p:nvPr/>
      </p:nvGrpSpPr>
      <p:grpSpPr>
        <a:xfrm>
          <a:off x="0" y="0"/>
          <a:ext cx="0" cy="0"/>
          <a:chOff x="0" y="0"/>
          <a:chExt cx="0" cy="0"/>
        </a:xfrm>
      </p:grpSpPr>
      <p:sp>
        <p:nvSpPr>
          <p:cNvPr id="10" name="Rectangle 9"/>
          <p:cNvSpPr/>
          <p:nvPr userDrawn="1"/>
        </p:nvSpPr>
        <p:spPr>
          <a:xfrm>
            <a:off x="0" y="0"/>
            <a:ext cx="228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1" name="Rectangle 10"/>
          <p:cNvSpPr/>
          <p:nvPr userDrawn="1"/>
        </p:nvSpPr>
        <p:spPr>
          <a:xfrm>
            <a:off x="2286000"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2" name="Rectangle 11"/>
          <p:cNvSpPr/>
          <p:nvPr userDrawn="1"/>
        </p:nvSpPr>
        <p:spPr>
          <a:xfrm>
            <a:off x="4572000" y="0"/>
            <a:ext cx="2286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sp>
        <p:nvSpPr>
          <p:cNvPr id="18"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9"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sp>
        <p:nvSpPr>
          <p:cNvPr id="20"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21"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3239347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lor-Block-Gradient-2">
    <p:spTree>
      <p:nvGrpSpPr>
        <p:cNvPr id="1" name=""/>
        <p:cNvGrpSpPr/>
        <p:nvPr/>
      </p:nvGrpSpPr>
      <p:grpSpPr>
        <a:xfrm>
          <a:off x="0" y="0"/>
          <a:ext cx="0" cy="0"/>
          <a:chOff x="0" y="0"/>
          <a:chExt cx="0" cy="0"/>
        </a:xfrm>
      </p:grpSpPr>
      <p:sp>
        <p:nvSpPr>
          <p:cNvPr id="9" name="Rectangle 8"/>
          <p:cNvSpPr/>
          <p:nvPr userDrawn="1"/>
        </p:nvSpPr>
        <p:spPr>
          <a:xfrm>
            <a:off x="6858000" y="0"/>
            <a:ext cx="2286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0" name="Rectangle 9"/>
          <p:cNvSpPr/>
          <p:nvPr userDrawn="1"/>
        </p:nvSpPr>
        <p:spPr>
          <a:xfrm>
            <a:off x="4572000"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11" name="Rectangle 10"/>
          <p:cNvSpPr/>
          <p:nvPr userDrawn="1"/>
        </p:nvSpPr>
        <p:spPr>
          <a:xfrm>
            <a:off x="2286000" y="0"/>
            <a:ext cx="228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a:p>
        </p:txBody>
      </p:sp>
      <p:sp>
        <p:nvSpPr>
          <p:cNvPr id="2" name="Footer Placeholder 3"/>
          <p:cNvSpPr txBox="1">
            <a:spLocks/>
          </p:cNvSpPr>
          <p:nvPr userDrawn="1"/>
        </p:nvSpPr>
        <p:spPr>
          <a:xfrm>
            <a:off x="571500" y="4937760"/>
            <a:ext cx="838594"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3" name="Date Placeholder 2"/>
          <p:cNvSpPr txBox="1">
            <a:spLocks/>
          </p:cNvSpPr>
          <p:nvPr userDrawn="1"/>
        </p:nvSpPr>
        <p:spPr>
          <a:xfrm>
            <a:off x="1410094" y="4937285"/>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sp>
        <p:nvSpPr>
          <p:cNvPr id="4"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Services | Offering Management</a:t>
            </a:r>
          </a:p>
        </p:txBody>
      </p:sp>
      <p:sp>
        <p:nvSpPr>
          <p:cNvPr id="5"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26539276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x">
  <p:cSld name="Blank 1">
    <p:bg>
      <p:bgPr>
        <a:solidFill>
          <a:srgbClr val="EAEAEA"/>
        </a:solidFill>
        <a:effectLst/>
      </p:bgPr>
    </p:bg>
    <p:spTree>
      <p:nvGrpSpPr>
        <p:cNvPr id="1" name=""/>
        <p:cNvGrpSpPr/>
        <p:nvPr/>
      </p:nvGrpSpPr>
      <p:grpSpPr>
        <a:xfrm>
          <a:off x="0" y="0"/>
          <a:ext cx="0" cy="0"/>
          <a:chOff x="0" y="0"/>
          <a:chExt cx="0" cy="0"/>
        </a:xfrm>
      </p:grpSpPr>
      <p:sp>
        <p:nvSpPr>
          <p:cNvPr id="570" name="Slide Number"/>
          <p:cNvSpPr txBox="1"/>
          <p:nvPr/>
        </p:nvSpPr>
        <p:spPr>
          <a:xfrm>
            <a:off x="231158" y="4944910"/>
            <a:ext cx="1910779" cy="7271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defTabSz="457200">
              <a:lnSpc>
                <a:spcPct val="90000"/>
              </a:lnSpc>
              <a:spcBef>
                <a:spcPts val="0"/>
              </a:spcBef>
              <a:defRPr sz="1400">
                <a:latin typeface="IBM Plex Sans"/>
                <a:ea typeface="IBM Plex Sans"/>
                <a:cs typeface="IBM Plex Sans"/>
                <a:sym typeface="IBM Plex Sans"/>
              </a:defRPr>
            </a:lvl1pPr>
          </a:lstStyle>
          <a:p>
            <a:r>
              <a:rPr sz="525"/>
              <a:t>IBM Services / Offering Management / © 2018 IBM Corporation</a:t>
            </a:r>
          </a:p>
        </p:txBody>
      </p:sp>
      <p:sp>
        <p:nvSpPr>
          <p:cNvPr id="571" name="Slide Number"/>
          <p:cNvSpPr txBox="1">
            <a:spLocks noGrp="1"/>
          </p:cNvSpPr>
          <p:nvPr>
            <p:ph type="sldNum" sz="quarter" idx="2"/>
          </p:nvPr>
        </p:nvSpPr>
        <p:spPr>
          <a:xfrm>
            <a:off x="8813981" y="4935316"/>
            <a:ext cx="134376" cy="138113"/>
          </a:xfrm>
          <a:prstGeom prst="rect">
            <a:avLst/>
          </a:prstGeom>
        </p:spPr>
        <p:txBody>
          <a:bodyPr lIns="0" tIns="0" rIns="0" bIns="0"/>
          <a:lstStyle>
            <a:lvl1pPr>
              <a:defRPr>
                <a:solidFill>
                  <a:srgbClr val="464646"/>
                </a:solidFill>
              </a:defRPr>
            </a:lvl1pPr>
          </a:lstStyle>
          <a:p>
            <a:fld id="{86CB4B4D-7CA3-9044-876B-883B54F8677D}" type="slidenum">
              <a:t>‹#›</a:t>
            </a:fld>
            <a:endParaRPr/>
          </a:p>
        </p:txBody>
      </p:sp>
    </p:spTree>
    <p:extLst>
      <p:ext uri="{BB962C8B-B14F-4D97-AF65-F5344CB8AC3E}">
        <p14:creationId xmlns:p14="http://schemas.microsoft.com/office/powerpoint/2010/main" val="253686029"/>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114" name="Line"/>
          <p:cNvSpPr/>
          <p:nvPr/>
        </p:nvSpPr>
        <p:spPr>
          <a:xfrm>
            <a:off x="283530" y="451488"/>
            <a:ext cx="8576943" cy="1"/>
          </a:xfrm>
          <a:prstGeom prst="line">
            <a:avLst/>
          </a:prstGeom>
          <a:ln w="12700">
            <a:solidFill>
              <a:srgbClr val="DFDFDF"/>
            </a:solidFill>
            <a:miter lim="400000"/>
          </a:ln>
        </p:spPr>
        <p:txBody>
          <a:bodyPr lIns="19050" tIns="19050" rIns="19050" bIns="19050" anchor="ctr"/>
          <a:lstStyle/>
          <a:p>
            <a:pPr algn="ctr">
              <a:defRPr sz="3200" b="0">
                <a:solidFill>
                  <a:srgbClr val="000000"/>
                </a:solidFill>
                <a:latin typeface="Helvetica Light"/>
                <a:ea typeface="Helvetica Light"/>
                <a:cs typeface="Helvetica Light"/>
                <a:sym typeface="Helvetica Light"/>
              </a:defRPr>
            </a:pPr>
            <a:endParaRPr sz="1200"/>
          </a:p>
        </p:txBody>
      </p:sp>
      <p:sp>
        <p:nvSpPr>
          <p:cNvPr id="115" name="| IBM CONFIDENTIAL"/>
          <p:cNvSpPr/>
          <p:nvPr/>
        </p:nvSpPr>
        <p:spPr>
          <a:xfrm>
            <a:off x="8046714" y="4972666"/>
            <a:ext cx="1044603" cy="161583"/>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p>
            <a:pPr>
              <a:defRPr sz="1300" cap="all" spc="195">
                <a:solidFill>
                  <a:srgbClr val="575757"/>
                </a:solidFill>
                <a:latin typeface="Helvetica Neue"/>
                <a:ea typeface="Helvetica Neue"/>
                <a:cs typeface="Helvetica Neue"/>
                <a:sym typeface="Helvetica Neue"/>
              </a:defRPr>
            </a:pPr>
            <a:r>
              <a:rPr sz="525" b="0" dirty="0">
                <a:latin typeface="Helvetica Neue Light"/>
                <a:ea typeface="Helvetica Neue Light"/>
                <a:cs typeface="Helvetica Neue Light"/>
                <a:sym typeface="Helvetica Neue Light"/>
              </a:rPr>
              <a:t>|</a:t>
            </a:r>
            <a:r>
              <a:rPr sz="525" dirty="0"/>
              <a:t> IBM </a:t>
            </a:r>
            <a:r>
              <a:rPr sz="525" b="0" dirty="0">
                <a:latin typeface="Helvetica Neue Thin"/>
                <a:ea typeface="Helvetica Neue Thin"/>
                <a:cs typeface="Helvetica Neue Thin"/>
                <a:sym typeface="Helvetica Neue Thin"/>
              </a:rPr>
              <a:t>CONFIDENTIAL</a:t>
            </a:r>
          </a:p>
        </p:txBody>
      </p:sp>
      <p:sp>
        <p:nvSpPr>
          <p:cNvPr id="6" name="Slide Number"/>
          <p:cNvSpPr>
            <a:spLocks noGrp="1"/>
          </p:cNvSpPr>
          <p:nvPr>
            <p:ph type="sldNum" sz="quarter" idx="2"/>
          </p:nvPr>
        </p:nvSpPr>
        <p:spPr>
          <a:xfrm>
            <a:off x="7891571" y="4972665"/>
            <a:ext cx="82956" cy="80791"/>
          </a:xfrm>
          <a:prstGeom prst="rect">
            <a:avLst/>
          </a:prstGeom>
        </p:spPr>
        <p:txBody>
          <a:bodyPr lIns="0" tIns="0" rIns="0" bIns="0"/>
          <a:lstStyle>
            <a:lvl1pPr>
              <a:defRPr sz="525">
                <a:solidFill>
                  <a:srgbClr val="14A2EB"/>
                </a:solidFill>
              </a:defRPr>
            </a:lvl1pPr>
          </a:lstStyle>
          <a:p>
            <a:pPr>
              <a:defRPr/>
            </a:pPr>
            <a:fld id="{922432EC-E554-44EC-960B-CB2EAE9B8E47}" type="slidenum">
              <a:rPr lang="en-US" smtClean="0"/>
              <a:pPr>
                <a:defRPr/>
              </a:pPr>
              <a:t>‹#›</a:t>
            </a:fld>
            <a:endParaRPr lang="en-US" dirty="0"/>
          </a:p>
        </p:txBody>
      </p:sp>
      <p:pic>
        <p:nvPicPr>
          <p:cNvPr id="7" name="Picture 6"/>
          <p:cNvPicPr>
            <a:picLocks noChangeAspect="1"/>
          </p:cNvPicPr>
          <p:nvPr userDrawn="1"/>
        </p:nvPicPr>
        <p:blipFill>
          <a:blip r:embed="rId2"/>
          <a:stretch>
            <a:fillRect/>
          </a:stretch>
        </p:blipFill>
        <p:spPr>
          <a:xfrm>
            <a:off x="8439401" y="120780"/>
            <a:ext cx="560973" cy="225348"/>
          </a:xfrm>
          <a:prstGeom prst="rect">
            <a:avLst/>
          </a:prstGeom>
        </p:spPr>
      </p:pic>
    </p:spTree>
    <p:extLst>
      <p:ext uri="{BB962C8B-B14F-4D97-AF65-F5344CB8AC3E}">
        <p14:creationId xmlns:p14="http://schemas.microsoft.com/office/powerpoint/2010/main" val="2160202783"/>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8" name="Title 1"/>
          <p:cNvSpPr>
            <a:spLocks noGrp="1"/>
          </p:cNvSpPr>
          <p:nvPr>
            <p:ph type="title"/>
          </p:nvPr>
        </p:nvSpPr>
        <p:spPr>
          <a:xfrm>
            <a:off x="285750" y="428626"/>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1053535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6"/>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17"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8" name="Title 1"/>
          <p:cNvSpPr>
            <a:spLocks noGrp="1"/>
          </p:cNvSpPr>
          <p:nvPr>
            <p:ph type="title"/>
          </p:nvPr>
        </p:nvSpPr>
        <p:spPr>
          <a:xfrm>
            <a:off x="285750" y="428626"/>
            <a:ext cx="8572500" cy="714376"/>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0" name="Picture 19">
            <a:extLst>
              <a:ext uri="{FF2B5EF4-FFF2-40B4-BE49-F238E27FC236}">
                <a16:creationId xmlns:a16="http://schemas.microsoft.com/office/drawing/2014/main" id="{008B4740-F8ED-AD49-B6DA-679FBC311A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79638626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7174219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4690745"/>
            <a:ext cx="521589" cy="211455"/>
          </a:xfrm>
          <a:prstGeom prst="rect">
            <a:avLst/>
          </a:prstGeom>
        </p:spPr>
      </p:pic>
    </p:spTree>
    <p:extLst>
      <p:ext uri="{BB962C8B-B14F-4D97-AF65-F5344CB8AC3E}">
        <p14:creationId xmlns:p14="http://schemas.microsoft.com/office/powerpoint/2010/main" val="103643183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68446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152087611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600"/>
            </a:lvl1p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zh-TW" altLang="en-US"/>
              <a:t>按一下以編輯母片文字樣式</a:t>
            </a:r>
          </a:p>
        </p:txBody>
      </p:sp>
    </p:spTree>
    <p:extLst>
      <p:ext uri="{BB962C8B-B14F-4D97-AF65-F5344CB8AC3E}">
        <p14:creationId xmlns:p14="http://schemas.microsoft.com/office/powerpoint/2010/main" val="370144912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zh-TW" altLang="en-US"/>
              <a:t>將圖片拖曳至版面配置區或按一下圖示以新增</a:t>
            </a:r>
            <a:endParaRPr lang="en-US" dirty="0"/>
          </a:p>
        </p:txBody>
      </p:sp>
      <p:sp>
        <p:nvSpPr>
          <p:cNvPr id="2" name="Title 1"/>
          <p:cNvSpPr>
            <a:spLocks noGrp="1"/>
          </p:cNvSpPr>
          <p:nvPr>
            <p:ph type="title"/>
          </p:nvPr>
        </p:nvSpPr>
        <p:spPr>
          <a:xfrm>
            <a:off x="219456" y="219456"/>
            <a:ext cx="4133088" cy="804672"/>
          </a:xfrm>
        </p:spPr>
        <p:txBody>
          <a:bodyPr/>
          <a:lstStyle>
            <a:lvl1pPr>
              <a:defRPr sz="1600"/>
            </a:lvl1p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zh-TW" altLang="en-US"/>
              <a:t>按一下以編輯母片文字樣式</a:t>
            </a:r>
          </a:p>
        </p:txBody>
      </p:sp>
    </p:spTree>
    <p:extLst>
      <p:ext uri="{BB962C8B-B14F-4D97-AF65-F5344CB8AC3E}">
        <p14:creationId xmlns:p14="http://schemas.microsoft.com/office/powerpoint/2010/main" val="68269514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600" b="1"/>
            </a:lvl1p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96417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679908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204494340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75347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285876"/>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0" y="428626"/>
            <a:ext cx="8572500" cy="714376"/>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16"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284286" y="1285876"/>
            <a:ext cx="85725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3CAA39A6-E11F-EE44-989C-7F445DB433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400"/>
            </a:lvl1pPr>
          </a:lstStyle>
          <a:p>
            <a:pPr lvl="0"/>
            <a:r>
              <a:rPr lang="zh-TW" altLang="en-US"/>
              <a:t>按一下以編輯母片文字樣式</a:t>
            </a:r>
          </a:p>
        </p:txBody>
      </p:sp>
    </p:spTree>
    <p:extLst>
      <p:ext uri="{BB962C8B-B14F-4D97-AF65-F5344CB8AC3E}">
        <p14:creationId xmlns:p14="http://schemas.microsoft.com/office/powerpoint/2010/main" val="52034529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38030261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zh-TW" altLang="en-US"/>
              <a:t>將圖片拖曳至版面配置區或按一下圖示以新增</a:t>
            </a:r>
            <a:endParaRPr lang="en-US" dirty="0"/>
          </a:p>
        </p:txBody>
      </p:sp>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15547008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146995217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46610699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zh-TW" altLang="en-US"/>
              <a:t>將圖片拖曳至版面配置區或按一下圖示以新增</a:t>
            </a:r>
            <a:endParaRPr lang="en-US" dirty="0"/>
          </a:p>
        </p:txBody>
      </p:sp>
      <p:sp>
        <p:nvSpPr>
          <p:cNvPr id="2" name="Title 1"/>
          <p:cNvSpPr>
            <a:spLocks noGrp="1"/>
          </p:cNvSpPr>
          <p:nvPr>
            <p:ph type="title"/>
          </p:nvPr>
        </p:nvSpPr>
        <p:spPr>
          <a:xfrm>
            <a:off x="210312" y="201168"/>
            <a:ext cx="4142232" cy="429463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493939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460414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064414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12"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46601566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zh-TW" altLang="en-US"/>
              <a:t>按一下以編輯母片標題樣式</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14" name="Content Placeholder 13"/>
          <p:cNvSpPr>
            <a:spLocks noGrp="1"/>
          </p:cNvSpPr>
          <p:nvPr>
            <p:ph sz="quarter" idx="19"/>
          </p:nvPr>
        </p:nvSpPr>
        <p:spPr>
          <a:xfrm>
            <a:off x="4572000" y="2570162"/>
            <a:ext cx="4572000" cy="2573337"/>
          </a:xfrm>
          <a:solidFill>
            <a:srgbClr val="0530AD"/>
          </a:solidFill>
          <a:ln>
            <a:noFill/>
          </a:ln>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7" name="Content Placeholder 6"/>
          <p:cNvSpPr>
            <a:spLocks noGrp="1"/>
          </p:cNvSpPr>
          <p:nvPr>
            <p:ph sz="quarter" idx="20"/>
          </p:nvPr>
        </p:nvSpPr>
        <p:spPr>
          <a:xfrm>
            <a:off x="0" y="2570162"/>
            <a:ext cx="4572000" cy="2573337"/>
          </a:xfrm>
          <a:solidFill>
            <a:schemeClr val="tx1"/>
          </a:solidFill>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16068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6"/>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17"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284286" y="1285876"/>
            <a:ext cx="8572500" cy="3286126"/>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p:ph type="title"/>
          </p:nvPr>
        </p:nvSpPr>
        <p:spPr>
          <a:xfrm>
            <a:off x="285750" y="428626"/>
            <a:ext cx="8572500" cy="714376"/>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pic>
        <p:nvPicPr>
          <p:cNvPr id="20" name="Picture 19">
            <a:extLst>
              <a:ext uri="{FF2B5EF4-FFF2-40B4-BE49-F238E27FC236}">
                <a16:creationId xmlns:a16="http://schemas.microsoft.com/office/drawing/2014/main" id="{5590FAA9-9F3B-6644-B645-9DB3FE822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296384763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2" name="Title 1"/>
          <p:cNvSpPr>
            <a:spLocks noGrp="1"/>
          </p:cNvSpPr>
          <p:nvPr>
            <p:ph type="title"/>
          </p:nvPr>
        </p:nvSpPr>
        <p:spPr>
          <a:xfrm>
            <a:off x="0" y="-1"/>
            <a:ext cx="9144000" cy="2569463"/>
          </a:xfrm>
          <a:solidFill>
            <a:schemeClr val="tx1"/>
          </a:solidFill>
        </p:spPr>
        <p:txBody>
          <a:bodyPr lIns="182880" tIns="164592" rIns="228600" bIns="228600"/>
          <a:lstStyle>
            <a:lvl1pPr>
              <a:defRPr sz="4800"/>
            </a:lvl1pPr>
          </a:lstStyle>
          <a:p>
            <a:r>
              <a:rPr lang="zh-TW" altLang="en-US"/>
              <a:t>按一下以編輯母片標題樣式</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14" name="Content Placeholder 13"/>
          <p:cNvSpPr>
            <a:spLocks noGrp="1"/>
          </p:cNvSpPr>
          <p:nvPr>
            <p:ph sz="quarter" idx="19"/>
          </p:nvPr>
        </p:nvSpPr>
        <p:spPr>
          <a:xfrm>
            <a:off x="2286001" y="2570162"/>
            <a:ext cx="2286000" cy="2573337"/>
          </a:xfrm>
          <a:solidFill>
            <a:srgbClr val="054ADA"/>
          </a:solidFill>
          <a:ln>
            <a:noFill/>
          </a:ln>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7" name="Content Placeholder 6"/>
          <p:cNvSpPr>
            <a:spLocks noGrp="1"/>
          </p:cNvSpPr>
          <p:nvPr>
            <p:ph sz="quarter" idx="20"/>
          </p:nvPr>
        </p:nvSpPr>
        <p:spPr>
          <a:xfrm>
            <a:off x="0" y="2570162"/>
            <a:ext cx="2286000" cy="2573337"/>
          </a:xfrm>
          <a:solidFill>
            <a:srgbClr val="031973"/>
          </a:solidFill>
        </p:spPr>
        <p:txBody>
          <a:bodyPr lIns="219456" tIns="201168" rIns="228600" bIns="228600"/>
          <a:lstStyle>
            <a:lvl1pPr>
              <a:defRPr>
                <a:solidFill>
                  <a:schemeClr val="bg1"/>
                </a:solidFill>
              </a:defRPr>
            </a:lvl1pPr>
          </a:lstStyle>
          <a:p>
            <a:pPr lvl="0"/>
            <a:r>
              <a:rPr lang="zh-TW" altLang="en-US"/>
              <a:t>按一下以編輯母片文字樣式</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840595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zh-TW" altLang="en-US"/>
              <a:t>將圖片拖曳至版面配置區或按一下圖示以新增</a:t>
            </a:r>
            <a:endParaRPr lang="en-US" dirty="0"/>
          </a:p>
        </p:txBody>
      </p:sp>
      <p:sp>
        <p:nvSpPr>
          <p:cNvPr id="2" name="Title 1"/>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114083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zh-TW" altLang="en-US"/>
              <a:t>將圖片拖曳至版面配置區或按一下圖示以新增</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86149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9966822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63460938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75605680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zh-TW" altLang="en-US"/>
              <a:t>將圖片拖曳至版面配置區或按一下圖示以新增</a:t>
            </a:r>
            <a:endParaRPr lang="en-US" dirty="0"/>
          </a:p>
        </p:txBody>
      </p:sp>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205004866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400"/>
            </a:lvl1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5123157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zh-TW" altLang="en-US"/>
              <a:t>按一下圖示以新增表格</a:t>
            </a:r>
            <a:endParaRPr lang="en-US" dirty="0"/>
          </a:p>
        </p:txBody>
      </p:sp>
    </p:spTree>
    <p:extLst>
      <p:ext uri="{BB962C8B-B14F-4D97-AF65-F5344CB8AC3E}">
        <p14:creationId xmlns:p14="http://schemas.microsoft.com/office/powerpoint/2010/main" val="380278525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Group Name / DOC ID / Month XX, 2018 / © 2018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9195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571500" y="4937288"/>
            <a:ext cx="1695844" cy="137856"/>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a:t>
              </a:r>
              <a:r>
                <a:rPr lang="en-US" sz="250" b="0" i="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2019 IBM Corporation</a:t>
              </a:r>
              <a:r>
                <a:rPr lang="en-US" sz="499" b="0" i="0" baseline="0" dirty="0">
                  <a:solidFill>
                    <a:schemeClr val="tx2">
                      <a:lumMod val="25000"/>
                    </a:schemeClr>
                  </a:solidFill>
                  <a:latin typeface="IBM Plex Sans" charset="0"/>
                  <a:ea typeface="IBM Plex Sans" charset="0"/>
                  <a:cs typeface="IBM Plex Sans" charset="0"/>
                </a:rPr>
                <a:t>              </a:t>
              </a:r>
              <a:r>
                <a:rPr lang="en-US" sz="4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2">
                      <a:lumMod val="25000"/>
                    </a:schemeClr>
                  </a:solidFill>
                  <a:latin typeface="IBM Plex Sans" charset="0"/>
                  <a:ea typeface="IBM Plex Sans" charset="0"/>
                  <a:cs typeface="IBM Plex Sans" charset="0"/>
                </a:rPr>
                <a:t> </a:t>
              </a:r>
              <a:fld id="{7C9968D1-C8E5-4FE3-AED4-7D4518C301B3}" type="datetime3">
                <a:rPr lang="en-US" sz="4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lumMod val="25000"/>
                  </a:schemeClr>
                </a:solidFill>
                <a:latin typeface="IBM Plex Sans" charset="0"/>
                <a:ea typeface="IBM Plex Sans" charset="0"/>
                <a:cs typeface="IBM Plex Sans" charset="0"/>
              </a:rPr>
              <a:t>IBM Services | IBM GCG GBS Confidential</a:t>
            </a:r>
          </a:p>
        </p:txBody>
      </p:sp>
      <p:sp>
        <p:nvSpPr>
          <p:cNvPr id="24"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2">
                    <a:lumMod val="25000"/>
                  </a:schemeClr>
                </a:solidFill>
                <a:latin typeface="IBM Plex Sans" charset="0"/>
                <a:ea typeface="IBM Plex Sans" charset="0"/>
                <a:cs typeface="IBM Plex Sans" charset="0"/>
              </a:rPr>
              <a:pPr algn="l"/>
              <a:t>‹#›</a:t>
            </a:fld>
            <a:endParaRPr lang="en-US" sz="5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285750" y="428626"/>
            <a:ext cx="8572500" cy="714376"/>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285750" y="1285876"/>
            <a:ext cx="4114800" cy="3286126"/>
          </a:xfrm>
        </p:spPr>
        <p:txBody>
          <a:bodyPr tIns="0"/>
          <a:lstStyle>
            <a:lvl1pPr marL="3715743" indent="-371475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4743450" y="1285876"/>
            <a:ext cx="4114800" cy="3286126"/>
          </a:xfrm>
        </p:spPr>
        <p:txBody>
          <a:bodyPr tIns="0"/>
          <a:lstStyle>
            <a:lvl1pPr marL="3715743" indent="-371475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3" name="Picture 12">
            <a:extLst>
              <a:ext uri="{FF2B5EF4-FFF2-40B4-BE49-F238E27FC236}">
                <a16:creationId xmlns:a16="http://schemas.microsoft.com/office/drawing/2014/main" id="{D9197D48-FAF5-0D47-A593-FE3A939FB6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pic>
        <p:nvPicPr>
          <p:cNvPr id="2" name="图片 1">
            <a:extLst>
              <a:ext uri="{FF2B5EF4-FFF2-40B4-BE49-F238E27FC236}">
                <a16:creationId xmlns:a16="http://schemas.microsoft.com/office/drawing/2014/main" id="{775336B2-E583-2C48-AFEE-89769E3A0F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4040" y="0"/>
            <a:ext cx="7035920" cy="51435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34284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zh-TW" altLang="en-US"/>
              <a:t>按一下以編輯母片標題樣式</a:t>
            </a:r>
            <a:endParaRPr lang="en-US" dirty="0"/>
          </a:p>
        </p:txBody>
      </p:sp>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1000"/>
            </a:lvl1pPr>
            <a:lvl2pPr marL="0" indent="0">
              <a:spcBef>
                <a:spcPts val="0"/>
              </a:spcBef>
              <a:buNone/>
              <a:defRPr/>
            </a:lvl2pPr>
            <a:lvl3pPr marL="201612" indent="0">
              <a:buNone/>
              <a:defRPr/>
            </a:lvl3pPr>
            <a:lvl4pPr marL="434975" indent="0">
              <a:buNone/>
              <a:defRPr/>
            </a:lvl4pPr>
            <a:lvl5pPr marL="631825" indent="0">
              <a:buNone/>
              <a:defRPr/>
            </a:lvl5pPr>
          </a:lstStyle>
          <a:p>
            <a:pPr lvl="0"/>
            <a:r>
              <a:rPr lang="zh-TW" altLang="en-US"/>
              <a:t>按一下以編輯母片文字樣式</a:t>
            </a:r>
          </a:p>
        </p:txBody>
      </p:sp>
    </p:spTree>
    <p:extLst>
      <p:ext uri="{BB962C8B-B14F-4D97-AF65-F5344CB8AC3E}">
        <p14:creationId xmlns:p14="http://schemas.microsoft.com/office/powerpoint/2010/main" val="1508221206"/>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Group Name / DOC ID / Month XX, 2018 / © 2018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412099987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2"/>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673288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2"/>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413678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2"/>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2482001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2"/>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0212709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2"/>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3683854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套版">
    <p:spTree>
      <p:nvGrpSpPr>
        <p:cNvPr id="1" name=""/>
        <p:cNvGrpSpPr/>
        <p:nvPr/>
      </p:nvGrpSpPr>
      <p:grpSpPr>
        <a:xfrm>
          <a:off x="0" y="0"/>
          <a:ext cx="0" cy="0"/>
          <a:chOff x="0" y="0"/>
          <a:chExt cx="0" cy="0"/>
        </a:xfrm>
      </p:grpSpPr>
      <p:sp>
        <p:nvSpPr>
          <p:cNvPr id="6" name="Rectangle 5"/>
          <p:cNvSpPr/>
          <p:nvPr userDrawn="1"/>
        </p:nvSpPr>
        <p:spPr>
          <a:xfrm flipV="1">
            <a:off x="0" y="1"/>
            <a:ext cx="9144000" cy="9201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2116657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2"/>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375655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2"/>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5857679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2"/>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8573964"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9016158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2"/>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85725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8514992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2"/>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8488444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9902244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3649636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6"/>
            <a:ext cx="85725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38009792"/>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285752"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2" y="4572003"/>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96357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2" y="4572003"/>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4"/>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9"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BEBE88A-5948-CA4F-AB38-AE46271A4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1" y="4885111"/>
            <a:ext cx="365523" cy="147600"/>
          </a:xfrm>
          <a:prstGeom prst="rect">
            <a:avLst/>
          </a:prstGeom>
        </p:spPr>
      </p:pic>
    </p:spTree>
    <p:extLst>
      <p:ext uri="{BB962C8B-B14F-4D97-AF65-F5344CB8AC3E}">
        <p14:creationId xmlns:p14="http://schemas.microsoft.com/office/powerpoint/2010/main" val="24227013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6"/>
            <a:ext cx="353824" cy="142875"/>
          </a:xfrm>
          <a:prstGeom prst="rect">
            <a:avLst/>
          </a:prstGeom>
        </p:spPr>
      </p:pic>
      <p:sp>
        <p:nvSpPr>
          <p:cNvPr id="14" name="Text Placeholder 23"/>
          <p:cNvSpPr>
            <a:spLocks noGrp="1"/>
          </p:cNvSpPr>
          <p:nvPr>
            <p:ph type="body" sz="quarter" idx="15" hasCustomPrompt="1"/>
          </p:nvPr>
        </p:nvSpPr>
        <p:spPr>
          <a:xfrm>
            <a:off x="285752" y="4572003"/>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4"/>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4"/>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
        <p:nvSpPr>
          <p:cNvPr id="13"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76A6AEEE-2025-9149-A8C7-58E7D101B2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400330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6"/>
            <a:ext cx="353824" cy="142875"/>
          </a:xfrm>
          <a:prstGeom prst="rect">
            <a:avLst/>
          </a:prstGeom>
        </p:spPr>
      </p:pic>
      <p:sp>
        <p:nvSpPr>
          <p:cNvPr id="14" name="Text Placeholder 23"/>
          <p:cNvSpPr>
            <a:spLocks noGrp="1"/>
          </p:cNvSpPr>
          <p:nvPr>
            <p:ph type="body" sz="quarter" idx="15" hasCustomPrompt="1"/>
          </p:nvPr>
        </p:nvSpPr>
        <p:spPr>
          <a:xfrm>
            <a:off x="285752" y="4572003"/>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4"/>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4"/>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pic>
        <p:nvPicPr>
          <p:cNvPr id="13" name="Picture 12">
            <a:extLst>
              <a:ext uri="{FF2B5EF4-FFF2-40B4-BE49-F238E27FC236}">
                <a16:creationId xmlns:a16="http://schemas.microsoft.com/office/drawing/2014/main" id="{CFED6F8C-8EE4-EA45-8B8D-9E8A19A7D3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190809478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4_3-7_Title and Content">
    <p:spTree>
      <p:nvGrpSpPr>
        <p:cNvPr id="1" name=""/>
        <p:cNvGrpSpPr/>
        <p:nvPr/>
      </p:nvGrpSpPr>
      <p:grpSpPr>
        <a:xfrm>
          <a:off x="0" y="0"/>
          <a:ext cx="0" cy="0"/>
          <a:chOff x="0" y="0"/>
          <a:chExt cx="0" cy="0"/>
        </a:xfrm>
      </p:grpSpPr>
      <p:sp>
        <p:nvSpPr>
          <p:cNvPr id="11" name="Rectangle 10"/>
          <p:cNvSpPr/>
          <p:nvPr userDrawn="1"/>
        </p:nvSpPr>
        <p:spPr>
          <a:xfrm>
            <a:off x="0" y="0"/>
            <a:ext cx="22402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solidFill>
                <a:schemeClr val="bg2"/>
              </a:solidFill>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2"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2" y="4572003"/>
            <a:ext cx="1885951" cy="302896"/>
          </a:xfrm>
        </p:spPr>
        <p:txBody>
          <a:bodyPr vert="horz" lIns="0" tIns="0" rIns="0" bIns="0" rtlCol="0" anchor="b">
            <a:noAutofit/>
          </a:bodyPr>
          <a:lstStyle>
            <a:lvl1pPr>
              <a:defRPr lang="en-US" sz="500" dirty="0" smtClean="0">
                <a:solidFill>
                  <a:schemeClr val="bg2">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4"/>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4"/>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Tree>
    <p:extLst>
      <p:ext uri="{BB962C8B-B14F-4D97-AF65-F5344CB8AC3E}">
        <p14:creationId xmlns:p14="http://schemas.microsoft.com/office/powerpoint/2010/main" val="137985346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2" y="4572003"/>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Footer Placeholder 3"/>
          <p:cNvSpPr txBox="1">
            <a:spLocks/>
          </p:cNvSpPr>
          <p:nvPr userDrawn="1"/>
        </p:nvSpPr>
        <p:spPr>
          <a:xfrm>
            <a:off x="2437804" y="4937764"/>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
        <p:nvSpPr>
          <p:cNvPr id="16"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CE7DE9F-C9DF-8A40-AB54-DEF4B91530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154589723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2" y="4572003"/>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1"/>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71674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2"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2"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2" y="4572003"/>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8"/>
            <a:ext cx="1695844" cy="137856"/>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1"/>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41985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1A433072-FF9E-8B4C-965C-D2538656CB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1" y="4885111"/>
            <a:ext cx="365523" cy="147600"/>
          </a:xfrm>
          <a:prstGeom prst="rect">
            <a:avLst/>
          </a:prstGeom>
        </p:spPr>
      </p:pic>
    </p:spTree>
    <p:extLst>
      <p:ext uri="{BB962C8B-B14F-4D97-AF65-F5344CB8AC3E}">
        <p14:creationId xmlns:p14="http://schemas.microsoft.com/office/powerpoint/2010/main" val="103737174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4743450" y="1285876"/>
            <a:ext cx="4114800" cy="3286126"/>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907E30D6-1233-5B42-962F-8AF823DD8C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154773038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7"/>
            <a:ext cx="353824" cy="142876"/>
          </a:xfrm>
          <a:prstGeom prst="rect">
            <a:avLst/>
          </a:prstGeom>
        </p:spPr>
      </p:pic>
      <p:sp>
        <p:nvSpPr>
          <p:cNvPr id="11"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743450" y="1285876"/>
            <a:ext cx="4114800" cy="3286126"/>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3F4482FC-8114-124C-8822-A00A8E0DA0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38166146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2563" y="18981"/>
            <a:ext cx="8686800" cy="370258"/>
          </a:xfrm>
        </p:spPr>
        <p:txBody>
          <a:bodyPr/>
          <a:lstStyle/>
          <a:p>
            <a:r>
              <a:rPr lang="en-US"/>
              <a:t>Click to edit Master title style</a:t>
            </a:r>
          </a:p>
        </p:txBody>
      </p:sp>
      <p:sp>
        <p:nvSpPr>
          <p:cNvPr id="3" name="Slide Number Placeholder 2"/>
          <p:cNvSpPr>
            <a:spLocks noGrp="1"/>
          </p:cNvSpPr>
          <p:nvPr>
            <p:ph type="sldNum" sz="quarter" idx="10"/>
          </p:nvPr>
        </p:nvSpPr>
        <p:spPr>
          <a:xfrm>
            <a:off x="8339138" y="4900612"/>
            <a:ext cx="735012" cy="242888"/>
          </a:xfrm>
          <a:prstGeom prst="rect">
            <a:avLst/>
          </a:prstGeom>
        </p:spPr>
        <p:txBody>
          <a:bodyPr/>
          <a:lstStyle/>
          <a:p>
            <a:fld id="{8CD8A7A3-F460-4473-A511-F1E52D6AD62F}" type="slidenum">
              <a:rPr lang="en-US" altLang="zh-CN" smtClean="0"/>
              <a:pPr/>
              <a:t>‹#›</a:t>
            </a:fld>
            <a:endParaRPr lang="en-US" altLang="zh-CN"/>
          </a:p>
        </p:txBody>
      </p:sp>
    </p:spTree>
    <p:extLst>
      <p:ext uri="{BB962C8B-B14F-4D97-AF65-F5344CB8AC3E}">
        <p14:creationId xmlns:p14="http://schemas.microsoft.com/office/powerpoint/2010/main" val="193995587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332861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286456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4295425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6476147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9961456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0453481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4105717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2128033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8573964"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51727052"/>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85725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44023372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629709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16881245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9088318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6"/>
            <a:ext cx="85725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54133950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647679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9"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BEBE88A-5948-CA4F-AB38-AE46271A4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extLst>
      <p:ext uri="{BB962C8B-B14F-4D97-AF65-F5344CB8AC3E}">
        <p14:creationId xmlns:p14="http://schemas.microsoft.com/office/powerpoint/2010/main" val="159821525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
        <p:nvSpPr>
          <p:cNvPr id="13"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76A6AEEE-2025-9149-A8C7-58E7D101B25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211888713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pic>
        <p:nvPicPr>
          <p:cNvPr id="13" name="Picture 12">
            <a:extLst>
              <a:ext uri="{FF2B5EF4-FFF2-40B4-BE49-F238E27FC236}">
                <a16:creationId xmlns:a16="http://schemas.microsoft.com/office/drawing/2014/main" id="{CFED6F8C-8EE4-EA45-8B8D-9E8A19A7D3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182751854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4_3-7_Title and Content">
    <p:spTree>
      <p:nvGrpSpPr>
        <p:cNvPr id="1" name=""/>
        <p:cNvGrpSpPr/>
        <p:nvPr/>
      </p:nvGrpSpPr>
      <p:grpSpPr>
        <a:xfrm>
          <a:off x="0" y="0"/>
          <a:ext cx="0" cy="0"/>
          <a:chOff x="0" y="0"/>
          <a:chExt cx="0" cy="0"/>
        </a:xfrm>
      </p:grpSpPr>
      <p:sp>
        <p:nvSpPr>
          <p:cNvPr id="11" name="Rectangle 10"/>
          <p:cNvSpPr/>
          <p:nvPr userDrawn="1"/>
        </p:nvSpPr>
        <p:spPr>
          <a:xfrm>
            <a:off x="0" y="0"/>
            <a:ext cx="22402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solidFill>
                <a:schemeClr val="bg2"/>
              </a:solidFill>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bg2">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Tree>
    <p:extLst>
      <p:ext uri="{BB962C8B-B14F-4D97-AF65-F5344CB8AC3E}">
        <p14:creationId xmlns:p14="http://schemas.microsoft.com/office/powerpoint/2010/main" val="369136366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Footer Placeholder 3"/>
          <p:cNvSpPr txBox="1">
            <a:spLocks/>
          </p:cNvSpPr>
          <p:nvPr userDrawn="1"/>
        </p:nvSpPr>
        <p:spPr>
          <a:xfrm>
            <a:off x="2437804"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
        <p:nvSpPr>
          <p:cNvPr id="16"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CE7DE9F-C9DF-8A40-AB54-DEF4B91530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242196697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29496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8"/>
            <a:ext cx="1695844" cy="137856"/>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6554187"/>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1A433072-FF9E-8B4C-965C-D2538656CB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extLst>
      <p:ext uri="{BB962C8B-B14F-4D97-AF65-F5344CB8AC3E}">
        <p14:creationId xmlns:p14="http://schemas.microsoft.com/office/powerpoint/2010/main" val="1473146846"/>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4743450" y="1285876"/>
            <a:ext cx="4114800" cy="3286126"/>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907E30D6-1233-5B42-962F-8AF823DD8C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343720425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6"/>
            <a:ext cx="353824" cy="142876"/>
          </a:xfrm>
          <a:prstGeom prst="rect">
            <a:avLst/>
          </a:prstGeom>
        </p:spPr>
      </p:pic>
      <p:sp>
        <p:nvSpPr>
          <p:cNvPr id="11"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743450" y="1285876"/>
            <a:ext cx="4114800" cy="3286126"/>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3F4482FC-8114-124C-8822-A00A8E0DA0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286925087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659458" name="Rectangle 2">
            <a:extLst>
              <a:ext uri="{FF2B5EF4-FFF2-40B4-BE49-F238E27FC236}">
                <a16:creationId xmlns:a16="http://schemas.microsoft.com/office/drawing/2014/main" id="{6A64A2BC-04FF-4877-965B-87C281BC5A90}"/>
              </a:ext>
            </a:extLst>
          </p:cNvPr>
          <p:cNvSpPr>
            <a:spLocks noGrp="1" noChangeArrowheads="1"/>
          </p:cNvSpPr>
          <p:nvPr>
            <p:ph type="ctrTitle"/>
          </p:nvPr>
        </p:nvSpPr>
        <p:spPr>
          <a:xfrm>
            <a:off x="182563" y="1234680"/>
            <a:ext cx="8229600" cy="1406128"/>
          </a:xfrm>
        </p:spPr>
        <p:txBody>
          <a:bodyPr/>
          <a:lstStyle>
            <a:lvl1pPr>
              <a:defRPr sz="1013" smtClean="0">
                <a:solidFill>
                  <a:schemeClr val="tx1"/>
                </a:solidFill>
                <a:ea typeface="宋体" panose="02010600030101010101" pitchFamily="2" charset="-122"/>
              </a:defRPr>
            </a:lvl1pPr>
          </a:lstStyle>
          <a:p>
            <a:pPr lvl="0"/>
            <a:r>
              <a:rPr lang="en-US" altLang="zh-CN" noProof="0"/>
              <a:t>Click to edit Master title style</a:t>
            </a:r>
          </a:p>
        </p:txBody>
      </p:sp>
      <p:sp>
        <p:nvSpPr>
          <p:cNvPr id="448516" name="Line 4">
            <a:extLst>
              <a:ext uri="{FF2B5EF4-FFF2-40B4-BE49-F238E27FC236}">
                <a16:creationId xmlns:a16="http://schemas.microsoft.com/office/drawing/2014/main" id="{E32A8688-11A5-4036-800F-C1A4B8E95C22}"/>
              </a:ext>
            </a:extLst>
          </p:cNvPr>
          <p:cNvSpPr>
            <a:spLocks noChangeShapeType="1"/>
          </p:cNvSpPr>
          <p:nvPr/>
        </p:nvSpPr>
        <p:spPr bwMode="auto">
          <a:xfrm flipV="1">
            <a:off x="274640" y="992981"/>
            <a:ext cx="8594725" cy="0"/>
          </a:xfrm>
          <a:prstGeom prst="line">
            <a:avLst/>
          </a:prstGeom>
          <a:noFill/>
          <a:ln w="9525">
            <a:solidFill>
              <a:schemeClr val="tx1"/>
            </a:solidFill>
            <a:round/>
            <a:headEnd/>
            <a:tailEnd/>
          </a:ln>
          <a:effectLst/>
        </p:spPr>
        <p:txBody>
          <a:bodyPr/>
          <a:lstStyle/>
          <a:p>
            <a:pPr algn="ctr" eaLnBrk="0" hangingPunct="0">
              <a:spcBef>
                <a:spcPct val="50000"/>
              </a:spcBef>
              <a:defRPr/>
            </a:pPr>
            <a:endParaRPr lang="en-US" sz="1013">
              <a:latin typeface="Arial" charset="0"/>
              <a:cs typeface="Arial" charset="0"/>
            </a:endParaRPr>
          </a:p>
        </p:txBody>
      </p:sp>
      <p:sp>
        <p:nvSpPr>
          <p:cNvPr id="15" name="Rectangle 6">
            <a:extLst>
              <a:ext uri="{FF2B5EF4-FFF2-40B4-BE49-F238E27FC236}">
                <a16:creationId xmlns:a16="http://schemas.microsoft.com/office/drawing/2014/main" id="{950251C4-B1A2-4219-A7A6-B67D576A588B}"/>
              </a:ext>
            </a:extLst>
          </p:cNvPr>
          <p:cNvSpPr>
            <a:spLocks noChangeArrowheads="1"/>
          </p:cNvSpPr>
          <p:nvPr/>
        </p:nvSpPr>
        <p:spPr bwMode="black">
          <a:xfrm>
            <a:off x="7589838" y="4902994"/>
            <a:ext cx="1371600" cy="138113"/>
          </a:xfrm>
          <a:prstGeom prst="rect">
            <a:avLst/>
          </a:prstGeom>
          <a:noFill/>
          <a:ln w="9525">
            <a:noFill/>
            <a:miter lim="800000"/>
            <a:headEnd/>
            <a:tailEnd/>
          </a:ln>
        </p:spPr>
        <p:txBody>
          <a:bodyPr lIns="51792" tIns="25897" rIns="51792" bIns="25897"/>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r" eaLnBrk="1" hangingPunct="1"/>
            <a:r>
              <a:rPr lang="en-US" altLang="zh-CN" sz="450" dirty="0">
                <a:ea typeface="宋体" panose="02010600030101010101" pitchFamily="2" charset="-122"/>
              </a:rPr>
              <a:t>© 2019 IBM Corporation</a:t>
            </a:r>
            <a:endParaRPr lang="en-US" altLang="zh-CN" sz="1013" dirty="0">
              <a:ea typeface="宋体" panose="02010600030101010101" pitchFamily="2" charset="-122"/>
            </a:endParaRPr>
          </a:p>
        </p:txBody>
      </p:sp>
      <p:pic>
        <p:nvPicPr>
          <p:cNvPr id="659465" name="Picture 10" descr="R120_G137_B251-200">
            <a:extLst>
              <a:ext uri="{FF2B5EF4-FFF2-40B4-BE49-F238E27FC236}">
                <a16:creationId xmlns:a16="http://schemas.microsoft.com/office/drawing/2014/main" id="{54B34691-F956-4767-9D0B-D0BE72FB51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0402" y="170262"/>
            <a:ext cx="588963" cy="17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9466" name="Picture 10" descr="R120_G137_B251-200">
            <a:extLst>
              <a:ext uri="{FF2B5EF4-FFF2-40B4-BE49-F238E27FC236}">
                <a16:creationId xmlns:a16="http://schemas.microsoft.com/office/drawing/2014/main" id="{1A3B63E1-E8F2-4DFE-BE10-67749DB4A6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0402" y="170262"/>
            <a:ext cx="588963" cy="17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468" name="Text Box 12">
            <a:extLst>
              <a:ext uri="{FF2B5EF4-FFF2-40B4-BE49-F238E27FC236}">
                <a16:creationId xmlns:a16="http://schemas.microsoft.com/office/drawing/2014/main" id="{0DA62263-212D-4095-B74C-C8E74C20AC7E}"/>
              </a:ext>
            </a:extLst>
          </p:cNvPr>
          <p:cNvSpPr txBox="1">
            <a:spLocks noChangeArrowheads="1"/>
          </p:cNvSpPr>
          <p:nvPr/>
        </p:nvSpPr>
        <p:spPr bwMode="auto">
          <a:xfrm>
            <a:off x="228600" y="4629151"/>
            <a:ext cx="3932238"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450">
                <a:ea typeface="宋体" panose="02010600030101010101" pitchFamily="2" charset="-122"/>
              </a:rPr>
              <a:t>This report is solely for the use of Client personnel.  No part of it may be circulated, quoted, or reproduced for distribution outside the Client organization without prior written approval from IBM. This material was used by IBM during an oral presentation;  it is not a complete record of the discussion.</a:t>
            </a:r>
          </a:p>
        </p:txBody>
      </p:sp>
      <p:pic>
        <p:nvPicPr>
          <p:cNvPr id="659469" name="Picture 13">
            <a:extLst>
              <a:ext uri="{FF2B5EF4-FFF2-40B4-BE49-F238E27FC236}">
                <a16:creationId xmlns:a16="http://schemas.microsoft.com/office/drawing/2014/main" id="{E5B68A04-AAD7-4280-A90B-5BD524751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2" y="2749155"/>
            <a:ext cx="8632825" cy="181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270898"/>
      </p:ext>
    </p:extLst>
  </p:cSld>
  <p:clrMapOvr>
    <a:masterClrMapping/>
  </p:clrMapOvr>
  <p:hf hdr="0"/>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2"/>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90998875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86081" y="190500"/>
            <a:ext cx="8338185" cy="529590"/>
          </a:xfrm>
          <a:prstGeom prst="rect">
            <a:avLst/>
          </a:prstGeom>
        </p:spPr>
        <p:txBody>
          <a:bodyPr anchor="ctr"/>
          <a:lstStyle>
            <a:lvl1pPr algn="l">
              <a:defRPr lang="zh-CN" altLang="en-US" sz="1800" b="1">
                <a:solidFill>
                  <a:srgbClr val="254061"/>
                </a:solidFill>
                <a:latin typeface="微软雅黑" panose="020B0503020204020204" pitchFamily="34" charset="-122"/>
                <a:ea typeface="微软雅黑" panose="020B0503020204020204" pitchFamily="34" charset="-122"/>
              </a:defRPr>
            </a:lvl1pPr>
          </a:lstStyle>
          <a:p>
            <a:pPr lvl="0"/>
            <a:r>
              <a:rPr lang="zh-CN" altLang="en-US" noProof="1"/>
              <a:t>单击此处编辑母版标题样式</a:t>
            </a:r>
          </a:p>
        </p:txBody>
      </p:sp>
      <p:sp>
        <p:nvSpPr>
          <p:cNvPr id="3" name="灯片编号占位符 1">
            <a:extLst>
              <a:ext uri="{FF2B5EF4-FFF2-40B4-BE49-F238E27FC236}">
                <a16:creationId xmlns:a16="http://schemas.microsoft.com/office/drawing/2014/main" id="{569F27BB-B930-4BE3-9E83-AD519220929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14BCF04-6161-45CA-B5C0-9F00751D2194}" type="slidenum">
              <a:rPr lang="zh-CN" altLang="en-US" smtClean="0"/>
              <a:t>‹#›</a:t>
            </a:fld>
            <a:endParaRPr lang="zh-CN" altLang="en-US"/>
          </a:p>
        </p:txBody>
      </p:sp>
    </p:spTree>
    <p:extLst>
      <p:ext uri="{BB962C8B-B14F-4D97-AF65-F5344CB8AC3E}">
        <p14:creationId xmlns:p14="http://schemas.microsoft.com/office/powerpoint/2010/main" val="302327570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1B357BE-5381-4B25-9965-F17888412FB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14BCF04-6161-45CA-B5C0-9F00751D2194}" type="slidenum">
              <a:rPr lang="zh-CN" altLang="en-US" smtClean="0"/>
              <a:t>‹#›</a:t>
            </a:fld>
            <a:endParaRPr lang="zh-CN" altLang="en-US"/>
          </a:p>
        </p:txBody>
      </p:sp>
    </p:spTree>
    <p:extLst>
      <p:ext uri="{BB962C8B-B14F-4D97-AF65-F5344CB8AC3E}">
        <p14:creationId xmlns:p14="http://schemas.microsoft.com/office/powerpoint/2010/main" val="208120649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85445" y="184785"/>
            <a:ext cx="8346440" cy="540068"/>
          </a:xfrm>
          <a:prstGeom prst="rect">
            <a:avLst/>
          </a:prstGeom>
        </p:spPr>
        <p:txBody>
          <a:bodyPr vert="horz" rtlCol="0" anchor="ctr">
            <a:normAutofit/>
          </a:bodyPr>
          <a:lstStyle>
            <a:lvl1pPr marL="0" marR="0" lvl="0" algn="l" rtl="0" eaLnBrk="0" fontAlgn="base" latinLnBrk="0" hangingPunct="0">
              <a:lnSpc>
                <a:spcPct val="100000"/>
              </a:lnSpc>
              <a:buNone/>
              <a:defRPr kumimoji="0" lang="zh-CN" altLang="en-US" sz="1800" b="1" i="0" u="none" strike="noStrike" kern="0" cap="none" spc="0" normalizeH="0" baseline="0" noProof="1" smtClean="0">
                <a:solidFill>
                  <a:srgbClr val="254061"/>
                </a:solidFill>
                <a:latin typeface="微软雅黑" panose="020B0503020204020204" pitchFamily="34" charset="-122"/>
                <a:ea typeface="微软雅黑" panose="020B0503020204020204" pitchFamily="34" charset="-122"/>
                <a:cs typeface="+mj-cs"/>
                <a:sym typeface="+mn-ea"/>
              </a:defRPr>
            </a:lvl1pPr>
          </a:lstStyle>
          <a:p>
            <a:pPr lvl="0"/>
            <a:r>
              <a:rPr noProof="1">
                <a:sym typeface="+mn-ea"/>
              </a:rPr>
              <a:t>单击此处编辑母版标题样式</a:t>
            </a:r>
          </a:p>
        </p:txBody>
      </p:sp>
      <p:sp>
        <p:nvSpPr>
          <p:cNvPr id="3" name="内容占位符 2"/>
          <p:cNvSpPr>
            <a:spLocks noGrp="1"/>
          </p:cNvSpPr>
          <p:nvPr>
            <p:ph idx="1"/>
          </p:nvPr>
        </p:nvSpPr>
        <p:spPr>
          <a:xfrm>
            <a:off x="385445" y="952024"/>
            <a:ext cx="8346440" cy="3642836"/>
          </a:xfrm>
          <a:prstGeom prst="rect">
            <a:avLst/>
          </a:prstGeom>
        </p:spPr>
        <p:txBody>
          <a:bodyPr/>
          <a:lstStyle>
            <a:lvl1pPr>
              <a:lnSpc>
                <a:spcPct val="150000"/>
              </a:lnSpc>
              <a:defRPr lang="zh-CN" altLang="en-US" sz="1650" b="1" kern="1200" dirty="0" smtClean="0">
                <a:solidFill>
                  <a:schemeClr val="tx1">
                    <a:lumMod val="85000"/>
                    <a:lumOff val="15000"/>
                  </a:schemeClr>
                </a:solidFill>
                <a:latin typeface="仿宋_GB2312" panose="02010609030101010101" pitchFamily="49" charset="-122"/>
                <a:ea typeface="微软雅黑" panose="020B0503020204020204" pitchFamily="34" charset="-122"/>
                <a:cs typeface="+mn-cs"/>
              </a:defRPr>
            </a:lvl1pPr>
            <a:lvl2pPr>
              <a:lnSpc>
                <a:spcPct val="150000"/>
              </a:lnSpc>
              <a:defRPr lang="zh-CN" altLang="en-US" sz="1350" b="1" kern="1200" dirty="0" smtClean="0">
                <a:solidFill>
                  <a:schemeClr val="tx1">
                    <a:lumMod val="85000"/>
                    <a:lumOff val="15000"/>
                  </a:schemeClr>
                </a:solidFill>
                <a:latin typeface="仿宋_GB2312" panose="02010609030101010101" pitchFamily="49" charset="-122"/>
                <a:ea typeface="微软雅黑" panose="020B0503020204020204" pitchFamily="34" charset="-122"/>
                <a:cs typeface="+mn-cs"/>
              </a:defRPr>
            </a:lvl2pPr>
            <a:lvl3pPr>
              <a:lnSpc>
                <a:spcPct val="150000"/>
              </a:lnSpc>
              <a:defRPr lang="zh-CN" altLang="en-US" sz="1350" b="0" kern="1200" dirty="0" smtClean="0">
                <a:solidFill>
                  <a:schemeClr val="tx1">
                    <a:lumMod val="85000"/>
                    <a:lumOff val="15000"/>
                  </a:schemeClr>
                </a:solidFill>
                <a:latin typeface="Arial" panose="020B0604020202020204" pitchFamily="34" charset="0"/>
                <a:ea typeface="微软雅黑" panose="020B0503020204020204" pitchFamily="34" charset="-122"/>
                <a:cs typeface="+mn-cs"/>
              </a:defRPr>
            </a:lvl3pPr>
            <a:lvl4pPr>
              <a:lnSpc>
                <a:spcPct val="150000"/>
              </a:lnSpc>
              <a:defRPr sz="1350">
                <a:solidFill>
                  <a:schemeClr val="tx1">
                    <a:lumMod val="85000"/>
                    <a:lumOff val="15000"/>
                  </a:schemeClr>
                </a:solidFill>
                <a:latin typeface="微软雅黑" panose="020B0503020204020204" pitchFamily="34" charset="-122"/>
                <a:ea typeface="微软雅黑" panose="020B0503020204020204" pitchFamily="34" charset="-122"/>
              </a:defRPr>
            </a:lvl4pPr>
            <a:lvl5pPr>
              <a:lnSpc>
                <a:spcPct val="150000"/>
              </a:lnSpc>
              <a:defRPr sz="135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1">
            <a:extLst>
              <a:ext uri="{FF2B5EF4-FFF2-40B4-BE49-F238E27FC236}">
                <a16:creationId xmlns:a16="http://schemas.microsoft.com/office/drawing/2014/main" id="{745107F4-69B8-40EC-BED6-64EABC8D790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14BCF04-6161-45CA-B5C0-9F00751D2194}" type="slidenum">
              <a:rPr lang="zh-CN" altLang="en-US" smtClean="0"/>
              <a:t>‹#›</a:t>
            </a:fld>
            <a:endParaRPr lang="zh-CN" altLang="en-US"/>
          </a:p>
        </p:txBody>
      </p:sp>
    </p:spTree>
    <p:extLst>
      <p:ext uri="{BB962C8B-B14F-4D97-AF65-F5344CB8AC3E}">
        <p14:creationId xmlns:p14="http://schemas.microsoft.com/office/powerpoint/2010/main" val="295638313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81655F4B-4265-BC48-8260-E9588DEB9D55}"/>
              </a:ext>
            </a:extLst>
          </p:cNvPr>
          <p:cNvSpPr>
            <a:spLocks noGrp="1" noChangeArrowheads="1"/>
          </p:cNvSpPr>
          <p:nvPr>
            <p:ph type="sldNum" sz="quarter" idx="10"/>
          </p:nvPr>
        </p:nvSpPr>
        <p:spPr>
          <a:xfrm>
            <a:off x="0" y="0"/>
            <a:ext cx="0" cy="0"/>
          </a:xfrm>
        </p:spPr>
        <p:txBody>
          <a:bodyPr/>
          <a:lstStyle>
            <a:lvl1pPr>
              <a:defRPr dirty="0"/>
            </a:lvl1pPr>
          </a:lstStyle>
          <a:p>
            <a:pPr>
              <a:defRPr/>
            </a:pPr>
            <a:endParaRPr lang="en-US"/>
          </a:p>
        </p:txBody>
      </p:sp>
    </p:spTree>
    <p:extLst>
      <p:ext uri="{BB962C8B-B14F-4D97-AF65-F5344CB8AC3E}">
        <p14:creationId xmlns:p14="http://schemas.microsoft.com/office/powerpoint/2010/main" val="9023528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标题 1"/>
          <p:cNvSpPr>
            <a:spLocks noGrp="1"/>
          </p:cNvSpPr>
          <p:nvPr>
            <p:ph type="title"/>
          </p:nvPr>
        </p:nvSpPr>
        <p:spPr>
          <a:xfrm>
            <a:off x="385200" y="259217"/>
            <a:ext cx="6840000" cy="540000"/>
          </a:xfrm>
          <a:prstGeom prst="rect">
            <a:avLst/>
          </a:prstGeom>
        </p:spPr>
        <p:txBody>
          <a:bodyPr lIns="91309" tIns="45656" rIns="91309" bIns="45656" anchor="ctr" anchorCtr="0"/>
          <a:lstStyle>
            <a:lvl1pPr algn="l">
              <a:defRPr sz="1354" b="1">
                <a:solidFill>
                  <a:schemeClr val="tx2"/>
                </a:solidFill>
                <a:latin typeface="微软雅黑" panose="020B0503020204020204" pitchFamily="34" charset="-122"/>
                <a:ea typeface="微软雅黑" panose="020B0503020204020204" pitchFamily="34" charset="-122"/>
              </a:defRPr>
            </a:lvl1pPr>
          </a:lstStyle>
          <a:p>
            <a:r>
              <a:rPr lang="zh-CN" altLang="en-US" noProof="1"/>
              <a:t>单击此处编辑母版标题样式</a:t>
            </a:r>
          </a:p>
        </p:txBody>
      </p:sp>
      <p:sp>
        <p:nvSpPr>
          <p:cNvPr id="3" name="灯片编号占位符 2">
            <a:extLst>
              <a:ext uri="{FF2B5EF4-FFF2-40B4-BE49-F238E27FC236}">
                <a16:creationId xmlns:a16="http://schemas.microsoft.com/office/drawing/2014/main" id="{17912D16-665F-7848-9E90-B6BD0E31044E}"/>
              </a:ext>
            </a:extLst>
          </p:cNvPr>
          <p:cNvSpPr>
            <a:spLocks noGrp="1"/>
          </p:cNvSpPr>
          <p:nvPr>
            <p:ph type="sldNum" sz="quarter" idx="10"/>
          </p:nvPr>
        </p:nvSpPr>
        <p:spPr>
          <a:xfrm>
            <a:off x="0" y="0"/>
            <a:ext cx="0" cy="0"/>
          </a:xfrm>
        </p:spPr>
        <p:txBody>
          <a:bodyPr/>
          <a:lstStyle>
            <a:lvl1pPr eaLnBrk="1" hangingPunct="1">
              <a:buFont typeface="Arial" panose="020B0604020202020204" charset="-12"/>
              <a:buNone/>
              <a:defRPr/>
            </a:lvl1pPr>
          </a:lstStyle>
          <a:p>
            <a:pPr>
              <a:defRPr/>
            </a:pPr>
            <a:fld id="{801047FD-5C1F-1D4D-A142-7E19F53C6283}" type="slidenum">
              <a:rPr lang="zh-CN" altLang="en-US"/>
              <a:pPr>
                <a:defRPr/>
              </a:pPr>
              <a:t>‹#›</a:t>
            </a:fld>
            <a:r>
              <a:rPr lang="en-US" altLang="zh-CN"/>
              <a:t>/31</a:t>
            </a:r>
            <a:endParaRPr lang="zh-CN" altLang="en-US"/>
          </a:p>
        </p:txBody>
      </p:sp>
    </p:spTree>
    <p:extLst>
      <p:ext uri="{BB962C8B-B14F-4D97-AF65-F5344CB8AC3E}">
        <p14:creationId xmlns:p14="http://schemas.microsoft.com/office/powerpoint/2010/main" val="925155415"/>
      </p:ext>
    </p:extLst>
  </p:cSld>
  <p:clrMapOvr>
    <a:masterClrMapping/>
  </p:clrMapOvr>
  <p:hf hdr="0" dt="0"/>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4357132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088874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套版">
    <p:spTree>
      <p:nvGrpSpPr>
        <p:cNvPr id="1" name=""/>
        <p:cNvGrpSpPr/>
        <p:nvPr/>
      </p:nvGrpSpPr>
      <p:grpSpPr>
        <a:xfrm>
          <a:off x="0" y="0"/>
          <a:ext cx="0" cy="0"/>
          <a:chOff x="0" y="0"/>
          <a:chExt cx="0" cy="0"/>
        </a:xfrm>
      </p:grpSpPr>
      <p:sp>
        <p:nvSpPr>
          <p:cNvPr id="6" name="Rectangle 5"/>
          <p:cNvSpPr/>
          <p:nvPr userDrawn="1"/>
        </p:nvSpPr>
        <p:spPr>
          <a:xfrm flipV="1">
            <a:off x="0" y="1"/>
            <a:ext cx="9144000" cy="9201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95566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1"/>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8573964"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6"/>
            <a:ext cx="85725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2" name="Title 1"/>
          <p:cNvSpPr>
            <a:spLocks noGrp="1"/>
          </p:cNvSpPr>
          <p:nvPr>
            <p:ph type="title"/>
          </p:nvPr>
        </p:nvSpPr>
        <p:spPr>
          <a:xfrm>
            <a:off x="227610" y="1354610"/>
            <a:ext cx="3543300" cy="3286126"/>
          </a:xfrm>
        </p:spPr>
        <p:txBody>
          <a:bodyPr>
            <a:noAutofit/>
          </a:bodyPr>
          <a:lstStyle>
            <a:lvl1pPr>
              <a:defRPr sz="3375" b="1"/>
            </a:lvl1pPr>
          </a:lstStyle>
          <a:p>
            <a:r>
              <a:rPr lang="en-US" dirty="0"/>
              <a:t>Click to edit Master title style</a:t>
            </a:r>
          </a:p>
        </p:txBody>
      </p:sp>
      <p:grpSp>
        <p:nvGrpSpPr>
          <p:cNvPr id="20" name="Group 19"/>
          <p:cNvGrpSpPr/>
          <p:nvPr userDrawn="1"/>
        </p:nvGrpSpPr>
        <p:grpSpPr>
          <a:xfrm>
            <a:off x="571500" y="4937288"/>
            <a:ext cx="1695844" cy="137856"/>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24"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2" name="Mia Icon No Gray-18.png" descr="Mia Icon No Gray-18.png">
            <a:extLst>
              <a:ext uri="{FF2B5EF4-FFF2-40B4-BE49-F238E27FC236}">
                <a16:creationId xmlns:a16="http://schemas.microsoft.com/office/drawing/2014/main" id="{E3B92DE3-72A9-AC48-80F5-BB22E5E0A544}"/>
              </a:ext>
            </a:extLst>
          </p:cNvPr>
          <p:cNvPicPr>
            <a:picLocks noChangeAspect="1"/>
          </p:cNvPicPr>
          <p:nvPr userDrawn="1"/>
        </p:nvPicPr>
        <p:blipFill>
          <a:blip r:embed="rId2" cstate="email">
            <a:duotone>
              <a:prstClr val="black"/>
              <a:schemeClr val="tx2">
                <a:tint val="45000"/>
                <a:satMod val="400000"/>
              </a:schemeClr>
            </a:duotone>
            <a:alphaModFix amt="35000"/>
            <a:extLst>
              <a:ext uri="{28A0092B-C50C-407E-A947-70E740481C1C}">
                <a14:useLocalDpi xmlns:a14="http://schemas.microsoft.com/office/drawing/2010/main"/>
              </a:ext>
            </a:extLst>
          </a:blip>
          <a:stretch>
            <a:fillRect/>
          </a:stretch>
        </p:blipFill>
        <p:spPr>
          <a:xfrm>
            <a:off x="137160" y="11430"/>
            <a:ext cx="1428351" cy="1380251"/>
          </a:xfrm>
          <a:prstGeom prst="rect">
            <a:avLst/>
          </a:prstGeom>
          <a:ln w="3175">
            <a:miter lim="400000"/>
          </a:ln>
        </p:spPr>
      </p:pic>
      <p:pic>
        <p:nvPicPr>
          <p:cNvPr id="4" name="图片 3">
            <a:extLst>
              <a:ext uri="{FF2B5EF4-FFF2-40B4-BE49-F238E27FC236}">
                <a16:creationId xmlns:a16="http://schemas.microsoft.com/office/drawing/2014/main" id="{81725ADC-391C-A040-8FE1-3895C135BA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97680" y="0"/>
            <a:ext cx="4864617" cy="5143500"/>
          </a:xfrm>
          <a:prstGeom prst="rect">
            <a:avLst/>
          </a:prstGeom>
        </p:spPr>
      </p:pic>
      <p:sp>
        <p:nvSpPr>
          <p:cNvPr id="3" name="TextBox 2">
            <a:extLst>
              <a:ext uri="{FF2B5EF4-FFF2-40B4-BE49-F238E27FC236}">
                <a16:creationId xmlns:a16="http://schemas.microsoft.com/office/drawing/2014/main" id="{E54689F6-ACAD-EB42-899F-07F9B8B04936}"/>
              </a:ext>
            </a:extLst>
          </p:cNvPr>
          <p:cNvSpPr txBox="1"/>
          <p:nvPr userDrawn="1"/>
        </p:nvSpPr>
        <p:spPr>
          <a:xfrm>
            <a:off x="4297680" y="0"/>
            <a:ext cx="4872422" cy="5143500"/>
          </a:xfrm>
          <a:prstGeom prst="rect">
            <a:avLst/>
          </a:prstGeom>
          <a:gradFill flip="none" rotWithShape="1">
            <a:gsLst>
              <a:gs pos="10000">
                <a:schemeClr val="tx1">
                  <a:alpha val="18000"/>
                </a:schemeClr>
              </a:gs>
              <a:gs pos="36000">
                <a:schemeClr val="tx1">
                  <a:alpha val="36000"/>
                </a:schemeClr>
              </a:gs>
              <a:gs pos="92000">
                <a:schemeClr val="tx1"/>
              </a:gs>
            </a:gsLst>
            <a:lin ang="2700000" scaled="1"/>
            <a:tileRect/>
          </a:gradFill>
          <a:ln>
            <a:noFill/>
          </a:ln>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504264" y="4886336"/>
            <a:ext cx="353824" cy="14287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1"/>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2857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284286" y="1285876"/>
            <a:ext cx="85725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9"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0BEBE88A-5948-CA4F-AB38-AE46271A4F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
        <p:nvSpPr>
          <p:cNvPr id="13"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a:extLst>
              <a:ext uri="{FF2B5EF4-FFF2-40B4-BE49-F238E27FC236}">
                <a16:creationId xmlns:a16="http://schemas.microsoft.com/office/drawing/2014/main" id="{76A6AEEE-2025-9149-A8C7-58E7D101B2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pic>
        <p:nvPicPr>
          <p:cNvPr id="13" name="Picture 12">
            <a:extLst>
              <a:ext uri="{FF2B5EF4-FFF2-40B4-BE49-F238E27FC236}">
                <a16:creationId xmlns:a16="http://schemas.microsoft.com/office/drawing/2014/main" id="{CFED6F8C-8EE4-EA45-8B8D-9E8A19A7D3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3-7_Title and Content">
    <p:spTree>
      <p:nvGrpSpPr>
        <p:cNvPr id="1" name=""/>
        <p:cNvGrpSpPr/>
        <p:nvPr/>
      </p:nvGrpSpPr>
      <p:grpSpPr>
        <a:xfrm>
          <a:off x="0" y="0"/>
          <a:ext cx="0" cy="0"/>
          <a:chOff x="0" y="0"/>
          <a:chExt cx="0" cy="0"/>
        </a:xfrm>
      </p:grpSpPr>
      <p:sp>
        <p:nvSpPr>
          <p:cNvPr id="11" name="Rectangle 10"/>
          <p:cNvSpPr/>
          <p:nvPr userDrawn="1"/>
        </p:nvSpPr>
        <p:spPr>
          <a:xfrm>
            <a:off x="0" y="0"/>
            <a:ext cx="224028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solidFill>
                <a:schemeClr val="bg2"/>
              </a:solidFill>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bg2">
                    <a:alpha val="70000"/>
                  </a:schemeClr>
                </a:solidFill>
              </a:defRPr>
            </a:lvl1pPr>
          </a:lstStyle>
          <a:p>
            <a:pPr lvl="0"/>
            <a:r>
              <a:rPr lang="en-US" dirty="0"/>
              <a:t>Source: Edit source here</a:t>
            </a:r>
          </a:p>
        </p:txBody>
      </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2437804"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Tree>
    <p:extLst>
      <p:ext uri="{BB962C8B-B14F-4D97-AF65-F5344CB8AC3E}">
        <p14:creationId xmlns:p14="http://schemas.microsoft.com/office/powerpoint/2010/main" val="3402761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2286000" y="0"/>
            <a:ext cx="6858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Footer Placeholder 3"/>
          <p:cNvSpPr txBox="1">
            <a:spLocks/>
          </p:cNvSpPr>
          <p:nvPr userDrawn="1"/>
        </p:nvSpPr>
        <p:spPr>
          <a:xfrm>
            <a:off x="2437804"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
        <p:nvSpPr>
          <p:cNvPr id="16" name="Content Placeholder 2"/>
          <p:cNvSpPr>
            <a:spLocks noGrp="1"/>
          </p:cNvSpPr>
          <p:nvPr>
            <p:ph idx="10"/>
          </p:nvPr>
        </p:nvSpPr>
        <p:spPr>
          <a:xfrm>
            <a:off x="466725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24765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6858000" y="1285876"/>
            <a:ext cx="2000250" cy="3286126"/>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9CE7DE9F-C9DF-8A40-AB54-DEF4B91530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572000" y="0"/>
            <a:ext cx="4572000" cy="51435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885825" y="428626"/>
            <a:ext cx="3543300" cy="3286126"/>
          </a:xfrm>
        </p:spPr>
        <p:txBody>
          <a:bodyPr>
            <a:noAutofit/>
          </a:bodyPr>
          <a:lstStyle>
            <a:lvl1pPr>
              <a:defRPr sz="3375" b="1"/>
            </a:lvl1pPr>
          </a:lstStyle>
          <a:p>
            <a:r>
              <a:rPr lang="en-US" dirty="0"/>
              <a:t>Click to edit Master title style</a:t>
            </a:r>
          </a:p>
        </p:txBody>
      </p:sp>
      <p:grpSp>
        <p:nvGrpSpPr>
          <p:cNvPr id="20" name="Group 19"/>
          <p:cNvGrpSpPr/>
          <p:nvPr userDrawn="1"/>
        </p:nvGrpSpPr>
        <p:grpSpPr>
          <a:xfrm>
            <a:off x="571500" y="4937288"/>
            <a:ext cx="1695844" cy="137856"/>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24"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4" y="4886336"/>
            <a:ext cx="353824" cy="142876"/>
          </a:xfrm>
          <a:prstGeom prst="rect">
            <a:avLst/>
          </a:prstGeom>
        </p:spPr>
      </p:pic>
      <p:pic>
        <p:nvPicPr>
          <p:cNvPr id="12" name="Mia Icon No Gray-18.png" descr="Mia Icon No Gray-18.png">
            <a:extLst>
              <a:ext uri="{FF2B5EF4-FFF2-40B4-BE49-F238E27FC236}">
                <a16:creationId xmlns:a16="http://schemas.microsoft.com/office/drawing/2014/main" id="{E3B92DE3-72A9-AC48-80F5-BB22E5E0A544}"/>
              </a:ext>
            </a:extLst>
          </p:cNvPr>
          <p:cNvPicPr>
            <a:picLocks noChangeAspect="1"/>
          </p:cNvPicPr>
          <p:nvPr userDrawn="1"/>
        </p:nvPicPr>
        <p:blipFill>
          <a:blip r:embed="rId3" cstate="email">
            <a:duotone>
              <a:prstClr val="black"/>
              <a:schemeClr val="tx2">
                <a:tint val="45000"/>
                <a:satMod val="400000"/>
              </a:schemeClr>
            </a:duotone>
            <a:alphaModFix amt="35000"/>
            <a:extLst>
              <a:ext uri="{28A0092B-C50C-407E-A947-70E740481C1C}">
                <a14:useLocalDpi xmlns:a14="http://schemas.microsoft.com/office/drawing/2010/main"/>
              </a:ext>
            </a:extLst>
          </a:blip>
          <a:stretch>
            <a:fillRect/>
          </a:stretch>
        </p:blipFill>
        <p:spPr>
          <a:xfrm>
            <a:off x="-18257" y="-39250"/>
            <a:ext cx="1271588" cy="1380251"/>
          </a:xfrm>
          <a:prstGeom prst="rect">
            <a:avLst/>
          </a:prstGeom>
          <a:ln w="3175">
            <a:miter lim="400000"/>
          </a:ln>
        </p:spPr>
      </p:pic>
      <p:pic>
        <p:nvPicPr>
          <p:cNvPr id="15" name="Picture 14">
            <a:extLst>
              <a:ext uri="{FF2B5EF4-FFF2-40B4-BE49-F238E27FC236}">
                <a16:creationId xmlns:a16="http://schemas.microsoft.com/office/drawing/2014/main" id="{BCA33693-3199-6C49-B034-E49D42C32B7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72000" y="0"/>
            <a:ext cx="4572000" cy="5143500"/>
          </a:xfrm>
          <a:prstGeom prst="rect">
            <a:avLst/>
          </a:prstGeom>
        </p:spPr>
      </p:pic>
      <p:sp>
        <p:nvSpPr>
          <p:cNvPr id="3" name="TextBox 2">
            <a:extLst>
              <a:ext uri="{FF2B5EF4-FFF2-40B4-BE49-F238E27FC236}">
                <a16:creationId xmlns:a16="http://schemas.microsoft.com/office/drawing/2014/main" id="{E54689F6-ACAD-EB42-899F-07F9B8B04936}"/>
              </a:ext>
            </a:extLst>
          </p:cNvPr>
          <p:cNvSpPr txBox="1"/>
          <p:nvPr userDrawn="1"/>
        </p:nvSpPr>
        <p:spPr>
          <a:xfrm>
            <a:off x="4572000" y="0"/>
            <a:ext cx="4572000" cy="5143500"/>
          </a:xfrm>
          <a:prstGeom prst="rect">
            <a:avLst/>
          </a:prstGeom>
          <a:gradFill flip="none" rotWithShape="1">
            <a:gsLst>
              <a:gs pos="10000">
                <a:schemeClr val="tx1">
                  <a:alpha val="18000"/>
                </a:schemeClr>
              </a:gs>
              <a:gs pos="36000">
                <a:schemeClr val="tx1">
                  <a:alpha val="36000"/>
                </a:schemeClr>
              </a:gs>
              <a:gs pos="92000">
                <a:schemeClr val="tx1"/>
              </a:gs>
            </a:gsLst>
            <a:lin ang="2700000" scaled="1"/>
            <a:tileRect/>
          </a:gradFill>
          <a:ln>
            <a:noFill/>
          </a:ln>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9554725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571500" y="4937288"/>
            <a:ext cx="1695844" cy="137856"/>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3"/>
          </p:nvPr>
        </p:nvSpPr>
        <p:spPr>
          <a:xfrm>
            <a:off x="68580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a:xfrm>
            <a:off x="285751"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285751" y="4572002"/>
            <a:ext cx="1885951" cy="302896"/>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571500" y="4937288"/>
            <a:ext cx="1695844" cy="137856"/>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466725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6"/>
            <a:ext cx="2000250" cy="3286126"/>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4743450"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1A433072-FF9E-8B4C-965C-D2538656CB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sp>
        <p:nvSpPr>
          <p:cNvPr id="9"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3"/>
          </p:nvPr>
        </p:nvSpPr>
        <p:spPr>
          <a:xfrm>
            <a:off x="4743450" y="1285876"/>
            <a:ext cx="4114800" cy="3286126"/>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907E30D6-1233-5B42-962F-8AF823DD8C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04265" y="4886336"/>
            <a:ext cx="353824" cy="142876"/>
          </a:xfrm>
          <a:prstGeom prst="rect">
            <a:avLst/>
          </a:prstGeom>
        </p:spPr>
      </p:pic>
      <p:sp>
        <p:nvSpPr>
          <p:cNvPr id="11" name="Text Placeholder 4"/>
          <p:cNvSpPr>
            <a:spLocks noGrp="1"/>
          </p:cNvSpPr>
          <p:nvPr>
            <p:ph type="body" sz="quarter" idx="11"/>
          </p:nvPr>
        </p:nvSpPr>
        <p:spPr>
          <a:xfrm>
            <a:off x="285750" y="165736"/>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284286" y="1285876"/>
            <a:ext cx="4114800" cy="3286126"/>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4743450" y="1285876"/>
            <a:ext cx="4114800" cy="3286126"/>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3"/>
          <p:cNvSpPr>
            <a:spLocks noGrp="1"/>
          </p:cNvSpPr>
          <p:nvPr>
            <p:ph type="body" sz="quarter" idx="14" hasCustomPrompt="1"/>
          </p:nvPr>
        </p:nvSpPr>
        <p:spPr>
          <a:xfrm>
            <a:off x="285750" y="4589145"/>
            <a:ext cx="4114800" cy="285750"/>
          </a:xfrm>
          <a:prstGeom prst="rect">
            <a:avLst/>
          </a:prstGeo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pic>
        <p:nvPicPr>
          <p:cNvPr id="10" name="Picture 9">
            <a:extLst>
              <a:ext uri="{FF2B5EF4-FFF2-40B4-BE49-F238E27FC236}">
                <a16:creationId xmlns:a16="http://schemas.microsoft.com/office/drawing/2014/main" id="{3F4482FC-8114-124C-8822-A00A8E0DA0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258184" y="273844"/>
            <a:ext cx="8627633" cy="405000"/>
          </a:xfrm>
        </p:spPr>
        <p:txBody>
          <a:bodyPr/>
          <a:lstStyle/>
          <a:p>
            <a:r>
              <a:rPr lang="zh-TW" altLang="en-US" dirty="0"/>
              <a:t>按一下以編輯母片標題樣式</a:t>
            </a:r>
          </a:p>
        </p:txBody>
      </p:sp>
      <p:sp>
        <p:nvSpPr>
          <p:cNvPr id="3" name="文字版面配置區 2"/>
          <p:cNvSpPr>
            <a:spLocks noGrp="1"/>
          </p:cNvSpPr>
          <p:nvPr>
            <p:ph type="body" idx="1"/>
          </p:nvPr>
        </p:nvSpPr>
        <p:spPr>
          <a:xfrm>
            <a:off x="258184" y="768709"/>
            <a:ext cx="4239998" cy="360843"/>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dirty="0"/>
              <a:t>按一下以編輯母片文字樣式</a:t>
            </a:r>
          </a:p>
        </p:txBody>
      </p:sp>
      <p:sp>
        <p:nvSpPr>
          <p:cNvPr id="4" name="內容版面配置區 3"/>
          <p:cNvSpPr>
            <a:spLocks noGrp="1"/>
          </p:cNvSpPr>
          <p:nvPr>
            <p:ph sz="half" idx="2"/>
          </p:nvPr>
        </p:nvSpPr>
        <p:spPr>
          <a:xfrm>
            <a:off x="258184" y="1129550"/>
            <a:ext cx="4239998" cy="3645000"/>
          </a:xfrm>
          <a:prstGeom prst="rect">
            <a:avLst/>
          </a:prstGeo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p:cNvSpPr>
            <a:spLocks noGrp="1"/>
          </p:cNvSpPr>
          <p:nvPr>
            <p:ph type="body" sz="quarter" idx="3"/>
          </p:nvPr>
        </p:nvSpPr>
        <p:spPr>
          <a:xfrm>
            <a:off x="4629151" y="768709"/>
            <a:ext cx="4256666" cy="360843"/>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dirty="0"/>
              <a:t>按一下以編輯母片文字樣式</a:t>
            </a:r>
          </a:p>
        </p:txBody>
      </p:sp>
      <p:sp>
        <p:nvSpPr>
          <p:cNvPr id="6" name="內容版面配置區 5"/>
          <p:cNvSpPr>
            <a:spLocks noGrp="1"/>
          </p:cNvSpPr>
          <p:nvPr>
            <p:ph sz="quarter" idx="4"/>
          </p:nvPr>
        </p:nvSpPr>
        <p:spPr>
          <a:xfrm>
            <a:off x="4629151" y="1129552"/>
            <a:ext cx="4256666" cy="3645000"/>
          </a:xfrm>
          <a:prstGeom prst="rect">
            <a:avLst/>
          </a:prstGeo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6"/>
          <p:cNvSpPr>
            <a:spLocks noGrp="1"/>
          </p:cNvSpPr>
          <p:nvPr>
            <p:ph type="dt" sz="half" idx="10"/>
          </p:nvPr>
        </p:nvSpPr>
        <p:spPr>
          <a:xfrm>
            <a:off x="258183" y="4929692"/>
            <a:ext cx="621000" cy="162000"/>
          </a:xfrm>
          <a:prstGeom prst="rect">
            <a:avLst/>
          </a:prstGeom>
        </p:spPr>
        <p:txBody>
          <a:bodyPr/>
          <a:lstStyle/>
          <a:p>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B813AB4-E71A-4C9C-98AE-506870980355}" type="slidenum">
              <a:rPr lang="zh-TW" altLang="en-US" smtClean="0"/>
              <a:t>‹#›</a:t>
            </a:fld>
            <a:endParaRPr lang="zh-TW" altLang="en-US"/>
          </a:p>
        </p:txBody>
      </p:sp>
    </p:spTree>
    <p:extLst>
      <p:ext uri="{BB962C8B-B14F-4D97-AF65-F5344CB8AC3E}">
        <p14:creationId xmlns:p14="http://schemas.microsoft.com/office/powerpoint/2010/main" val="16216097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2571750"/>
            <a:ext cx="2286000" cy="2571750"/>
          </a:xfrm>
          <a:prstGeom prst="rect">
            <a:avLst/>
          </a:prstGeom>
          <a:solidFill>
            <a:schemeClr val="bg2"/>
          </a:solidFill>
        </p:spPr>
        <p:txBody>
          <a:bodyPr lIns="457200" tIns="228600" rIns="228600" bIns="228600"/>
          <a:lstStyle>
            <a:lvl1pPr marL="0" indent="0">
              <a:spcBef>
                <a:spcPts val="375"/>
              </a:spcBef>
              <a:defRPr sz="125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4572000" cy="2571750"/>
          </a:xfrm>
          <a:prstGeom prst="rect">
            <a:avLst/>
          </a:prstGeom>
          <a:solidFill>
            <a:schemeClr val="accent2"/>
          </a:solidFill>
        </p:spPr>
        <p:txBody>
          <a:bodyPr vert="horz" lIns="142875" tIns="125730" rIns="142875" bIns="142875"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2398" b="0" i="0" dirty="0">
              <a:latin typeface="Arial Regular" charset="0"/>
            </a:endParaRPr>
          </a:p>
        </p:txBody>
      </p:sp>
      <p:sp>
        <p:nvSpPr>
          <p:cNvPr id="2" name="Title 1"/>
          <p:cNvSpPr>
            <a:spLocks noGrp="1"/>
          </p:cNvSpPr>
          <p:nvPr>
            <p:ph type="title"/>
          </p:nvPr>
        </p:nvSpPr>
        <p:spPr>
          <a:xfrm>
            <a:off x="285750" y="428627"/>
            <a:ext cx="4114800" cy="1714499"/>
          </a:xfrm>
        </p:spPr>
        <p:txBody>
          <a:bodyPr>
            <a:noAutofit/>
          </a:bodyPr>
          <a:lstStyle>
            <a:lvl1pPr>
              <a:spcBef>
                <a:spcPts val="375"/>
              </a:spcBef>
              <a:defRPr/>
            </a:lvl1p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a:prstGeom prst="rect">
            <a:avLst/>
          </a:prstGeom>
        </p:spPr>
        <p:txBody>
          <a:bodyPr lIns="0" tIns="0" rIns="0" bIns="0">
            <a:noAutofit/>
          </a:bodyPr>
          <a:lstStyle>
            <a:lvl1pPr marL="0" indent="0">
              <a:tabLst/>
              <a:defRPr sz="1000" b="0" i="0">
                <a:solidFill>
                  <a:schemeClr val="accent1">
                    <a:lumMod val="40000"/>
                    <a:lumOff val="60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noFill/>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bg2"/>
          </a:solidFill>
        </p:spPr>
        <p:txBody>
          <a:bodyPr lIns="228600" tIns="228600" rIns="228600" bIns="228600"/>
          <a:lstStyle>
            <a:lvl1pPr marL="0" indent="0">
              <a:spcBef>
                <a:spcPts val="375"/>
              </a:spcBef>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858000" y="2571750"/>
            <a:ext cx="2286000" cy="2571750"/>
          </a:xfrm>
          <a:prstGeom prst="rect">
            <a:avLst/>
          </a:prstGeom>
          <a:solidFill>
            <a:schemeClr val="tx1"/>
          </a:solidFill>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9" name="Content Placeholder 9"/>
          <p:cNvSpPr>
            <a:spLocks noGrp="1"/>
          </p:cNvSpPr>
          <p:nvPr>
            <p:ph sz="quarter" idx="19"/>
          </p:nvPr>
        </p:nvSpPr>
        <p:spPr>
          <a:xfrm>
            <a:off x="2286000" y="2571750"/>
            <a:ext cx="2286000" cy="2571750"/>
          </a:xfrm>
          <a:prstGeom prst="rect">
            <a:avLst/>
          </a:prstGeom>
          <a:noFill/>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4572000" y="2571750"/>
            <a:ext cx="2286000" cy="2571750"/>
          </a:xfrm>
          <a:prstGeom prst="rect">
            <a:avLst/>
          </a:prstGeom>
          <a:solidFill>
            <a:schemeClr val="bg2"/>
          </a:solidFill>
        </p:spPr>
        <p:txBody>
          <a:bodyPr lIns="228600" tIns="228600" rIns="228600" bIns="228600"/>
          <a:lstStyle>
            <a:lvl1pPr marL="0" indent="0">
              <a:spcBef>
                <a:spcPts val="375"/>
              </a:spcBef>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571500" y="4937288"/>
            <a:ext cx="1695844" cy="137856"/>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285750" y="4589145"/>
            <a:ext cx="1885950" cy="285750"/>
          </a:xfrm>
          <a:prstGeom prst="rect">
            <a:avLst/>
          </a:prstGeom>
        </p:spPr>
        <p:txBody>
          <a:bodyPr lIns="0" tIns="0" rIns="0" bIns="0" anchor="b"/>
          <a:lstStyle>
            <a:lvl1pPr>
              <a:defRPr lang="en-US" sz="5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pic>
        <p:nvPicPr>
          <p:cNvPr id="17" name="Picture 16">
            <a:extLst>
              <a:ext uri="{FF2B5EF4-FFF2-40B4-BE49-F238E27FC236}">
                <a16:creationId xmlns:a16="http://schemas.microsoft.com/office/drawing/2014/main" id="{BACD5A6B-D9F3-0144-B8F7-FBB719FFC5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428624"/>
            <a:ext cx="4114800" cy="4143375"/>
          </a:xfrm>
        </p:spPr>
        <p:txBody>
          <a:bodyPr>
            <a:noAutofit/>
          </a:bodyPr>
          <a:lstStyle>
            <a:lvl1pPr>
              <a:spcBef>
                <a:spcPts val="375"/>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2571750"/>
          </a:xfrm>
          <a:prstGeom prst="rect">
            <a:avLst/>
          </a:prstGeom>
          <a:solidFill>
            <a:schemeClr val="tx2">
              <a:lumMod val="50000"/>
            </a:schemeClr>
          </a:solidFill>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2571750"/>
          </a:xfrm>
          <a:prstGeom prst="rect">
            <a:avLst/>
          </a:prstGeom>
          <a:solidFill>
            <a:schemeClr val="tx1"/>
          </a:solidFill>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2571750"/>
            <a:ext cx="4572000" cy="2571750"/>
          </a:xfrm>
          <a:prstGeom prst="rect">
            <a:avLst/>
          </a:prstGeom>
          <a:solidFill>
            <a:schemeClr val="accent3"/>
          </a:solidFill>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9"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pic>
        <p:nvPicPr>
          <p:cNvPr id="10" name="Picture 9">
            <a:extLst>
              <a:ext uri="{FF2B5EF4-FFF2-40B4-BE49-F238E27FC236}">
                <a16:creationId xmlns:a16="http://schemas.microsoft.com/office/drawing/2014/main" id="{BCD0E21D-D48A-2340-B365-7AC36B1FDD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416859"/>
            <a:ext cx="4114800" cy="4143375"/>
          </a:xfrm>
        </p:spPr>
        <p:txBody>
          <a:bodyPr>
            <a:noAutofit/>
          </a:bodyPr>
          <a:lstStyle>
            <a:lvl1pPr>
              <a:spcBef>
                <a:spcPts val="375"/>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6"/>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2554941"/>
            <a:ext cx="2286000" cy="2600325"/>
          </a:xfrm>
          <a:prstGeom prst="rect">
            <a:avLst/>
          </a:prstGeom>
          <a:solidFill>
            <a:schemeClr val="tx1"/>
          </a:solidFill>
          <a:ln>
            <a:noFill/>
          </a:ln>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2554941"/>
            <a:ext cx="2286000" cy="2600325"/>
          </a:xfrm>
          <a:prstGeom prst="rect">
            <a:avLst/>
          </a:prstGeom>
          <a:solidFill>
            <a:schemeClr val="bg2"/>
          </a:solidFill>
          <a:ln>
            <a:noFill/>
          </a:ln>
        </p:spPr>
        <p:txBody>
          <a:bodyPr lIns="228600" tIns="228600" rIns="228600" bIns="228600"/>
          <a:lstStyle>
            <a:lvl1pPr marL="0" indent="0">
              <a:spcBef>
                <a:spcPts val="375"/>
              </a:spcBef>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10550"/>
            <a:ext cx="4572000" cy="2571750"/>
          </a:xfrm>
          <a:prstGeom prst="rect">
            <a:avLst/>
          </a:prstGeom>
          <a:solidFill>
            <a:schemeClr val="accent2"/>
          </a:solidFill>
          <a:ln>
            <a:noFill/>
          </a:ln>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3" y="4857750"/>
            <a:ext cx="717613" cy="285750"/>
          </a:xfrm>
          <a:prstGeom prst="rect">
            <a:avLst/>
          </a:prstGeom>
        </p:spPr>
      </p:pic>
      <p:sp>
        <p:nvSpPr>
          <p:cNvPr id="26" name="Text Placeholder 23"/>
          <p:cNvSpPr>
            <a:spLocks noGrp="1"/>
          </p:cNvSpPr>
          <p:nvPr>
            <p:ph type="body" sz="quarter" idx="14" hasCustomPrompt="1"/>
          </p:nvPr>
        </p:nvSpPr>
        <p:spPr>
          <a:xfrm>
            <a:off x="285750" y="4589145"/>
            <a:ext cx="4114800" cy="285750"/>
          </a:xfrm>
          <a:prstGeom prst="rect">
            <a:avLst/>
          </a:prstGeom>
        </p:spPr>
        <p:txBody>
          <a:bodyPr lIns="0" tIns="0" rIns="0" bIns="0" anchor="b"/>
          <a:lstStyle>
            <a:lvl1pPr marL="0" indent="0">
              <a:tabLst/>
              <a:defRPr sz="500" b="0" i="0">
                <a:solidFill>
                  <a:schemeClr val="tx1">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7" name="Group 16"/>
          <p:cNvGrpSpPr/>
          <p:nvPr userDrawn="1"/>
        </p:nvGrpSpPr>
        <p:grpSpPr>
          <a:xfrm>
            <a:off x="571500" y="4937288"/>
            <a:ext cx="1695844" cy="137856"/>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2017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24"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15" name="Picture 14">
            <a:extLst>
              <a:ext uri="{FF2B5EF4-FFF2-40B4-BE49-F238E27FC236}">
                <a16:creationId xmlns:a16="http://schemas.microsoft.com/office/drawing/2014/main" id="{C5BE1132-C8D4-5B4A-B281-DB40A2AFBF2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4"/>
          </p:nvPr>
        </p:nvSpPr>
        <p:spPr>
          <a:xfrm>
            <a:off x="6858608"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3" name="Content Placeholder 2"/>
          <p:cNvSpPr>
            <a:spLocks noGrp="1"/>
          </p:cNvSpPr>
          <p:nvPr>
            <p:ph idx="1"/>
          </p:nvPr>
        </p:nvSpPr>
        <p:spPr>
          <a:xfrm>
            <a:off x="0" y="2571750"/>
            <a:ext cx="2286000" cy="257175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5" name="Text Placeholder 4"/>
          <p:cNvSpPr>
            <a:spLocks noGrp="1"/>
          </p:cNvSpPr>
          <p:nvPr>
            <p:ph type="body" sz="quarter" idx="11"/>
          </p:nvPr>
        </p:nvSpPr>
        <p:spPr>
          <a:xfrm>
            <a:off x="285750" y="165736"/>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24" name="Straight Connector 23"/>
          <p:cNvCxnSpPr/>
          <p:nvPr userDrawn="1"/>
        </p:nvCxnSpPr>
        <p:spPr>
          <a:xfrm>
            <a:off x="4572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2286000" y="2571750"/>
            <a:ext cx="0" cy="228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571500" y="4937288"/>
            <a:ext cx="1695844" cy="137856"/>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2019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499" b="0" i="0" dirty="0">
              <a:solidFill>
                <a:schemeClr val="bg2">
                  <a:alpha val="60000"/>
                </a:schemeClr>
              </a:solidFill>
              <a:latin typeface="IBM Plex Sans" charset="0"/>
              <a:ea typeface="IBM Plex Sans" charset="0"/>
              <a:cs typeface="IBM Plex Sans" charset="0"/>
            </a:endParaRPr>
          </a:p>
        </p:txBody>
      </p:sp>
      <p:sp>
        <p:nvSpPr>
          <p:cNvPr id="23"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28"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pic>
        <p:nvPicPr>
          <p:cNvPr id="19" name="Picture 1">
            <a:extLst>
              <a:ext uri="{FF2B5EF4-FFF2-40B4-BE49-F238E27FC236}">
                <a16:creationId xmlns:a16="http://schemas.microsoft.com/office/drawing/2014/main" id="{47FE4C5D-BF1B-BE4E-A62E-76068F161A3D}"/>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0" name="Group 19"/>
          <p:cNvGrpSpPr/>
          <p:nvPr userDrawn="1"/>
        </p:nvGrpSpPr>
        <p:grpSpPr>
          <a:xfrm>
            <a:off x="571500" y="4937288"/>
            <a:ext cx="1695844" cy="137856"/>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24"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504264" y="4886336"/>
            <a:ext cx="353824" cy="142876"/>
          </a:xfrm>
          <a:prstGeom prst="rect">
            <a:avLst/>
          </a:prstGeom>
        </p:spPr>
      </p:pic>
      <p:pic>
        <p:nvPicPr>
          <p:cNvPr id="12" name="Mia Icon No Gray-18.png" descr="Mia Icon No Gray-18.png">
            <a:extLst>
              <a:ext uri="{FF2B5EF4-FFF2-40B4-BE49-F238E27FC236}">
                <a16:creationId xmlns:a16="http://schemas.microsoft.com/office/drawing/2014/main" id="{E3B92DE3-72A9-AC48-80F5-BB22E5E0A544}"/>
              </a:ext>
            </a:extLst>
          </p:cNvPr>
          <p:cNvPicPr>
            <a:picLocks noChangeAspect="1"/>
          </p:cNvPicPr>
          <p:nvPr userDrawn="1"/>
        </p:nvPicPr>
        <p:blipFill>
          <a:blip r:embed="rId4" cstate="email">
            <a:duotone>
              <a:prstClr val="black"/>
              <a:schemeClr val="tx2">
                <a:tint val="45000"/>
                <a:satMod val="400000"/>
              </a:schemeClr>
            </a:duotone>
            <a:alphaModFix amt="35000"/>
            <a:extLst>
              <a:ext uri="{28A0092B-C50C-407E-A947-70E740481C1C}">
                <a14:useLocalDpi xmlns:a14="http://schemas.microsoft.com/office/drawing/2010/main"/>
              </a:ext>
            </a:extLst>
          </a:blip>
          <a:stretch>
            <a:fillRect/>
          </a:stretch>
        </p:blipFill>
        <p:spPr>
          <a:xfrm>
            <a:off x="3220841" y="68830"/>
            <a:ext cx="1271588" cy="1380251"/>
          </a:xfrm>
          <a:prstGeom prst="rect">
            <a:avLst/>
          </a:prstGeom>
          <a:ln w="3175">
            <a:miter lim="400000"/>
          </a:ln>
        </p:spPr>
      </p:pic>
      <p:sp>
        <p:nvSpPr>
          <p:cNvPr id="13" name="TextBox 2">
            <a:extLst>
              <a:ext uri="{FF2B5EF4-FFF2-40B4-BE49-F238E27FC236}">
                <a16:creationId xmlns:a16="http://schemas.microsoft.com/office/drawing/2014/main" id="{EDDEC198-BEF2-7244-90A7-7B5A6E8D1216}"/>
              </a:ext>
            </a:extLst>
          </p:cNvPr>
          <p:cNvSpPr txBox="1"/>
          <p:nvPr userDrawn="1"/>
        </p:nvSpPr>
        <p:spPr>
          <a:xfrm>
            <a:off x="1" y="0"/>
            <a:ext cx="4572000" cy="5143500"/>
          </a:xfrm>
          <a:prstGeom prst="rect">
            <a:avLst/>
          </a:prstGeom>
          <a:gradFill flip="none" rotWithShape="1">
            <a:gsLst>
              <a:gs pos="10000">
                <a:schemeClr val="tx1">
                  <a:alpha val="18000"/>
                </a:schemeClr>
              </a:gs>
              <a:gs pos="36000">
                <a:schemeClr val="tx1">
                  <a:alpha val="36000"/>
                </a:schemeClr>
              </a:gs>
              <a:gs pos="92000">
                <a:schemeClr val="tx1"/>
              </a:gs>
            </a:gsLst>
            <a:lin ang="2700000" scaled="1"/>
            <a:tileRect/>
          </a:gradFill>
          <a:ln>
            <a:noFill/>
          </a:ln>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4" name="Content Placeholder 9">
            <a:extLst>
              <a:ext uri="{FF2B5EF4-FFF2-40B4-BE49-F238E27FC236}">
                <a16:creationId xmlns:a16="http://schemas.microsoft.com/office/drawing/2014/main" id="{60B871D6-07F3-2E4F-8767-E134B0428E27}"/>
              </a:ext>
            </a:extLst>
          </p:cNvPr>
          <p:cNvSpPr>
            <a:spLocks noGrp="1"/>
          </p:cNvSpPr>
          <p:nvPr>
            <p:ph sz="quarter" idx="16"/>
          </p:nvPr>
        </p:nvSpPr>
        <p:spPr>
          <a:xfrm>
            <a:off x="4572000" y="0"/>
            <a:ext cx="2286000" cy="2571750"/>
          </a:xfrm>
          <a:prstGeom prst="rect">
            <a:avLst/>
          </a:prstGeom>
          <a:solidFill>
            <a:schemeClr val="tx2">
              <a:lumMod val="50000"/>
            </a:schemeClr>
          </a:solidFill>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6" name="Content Placeholder 7">
            <a:extLst>
              <a:ext uri="{FF2B5EF4-FFF2-40B4-BE49-F238E27FC236}">
                <a16:creationId xmlns:a16="http://schemas.microsoft.com/office/drawing/2014/main" id="{596759C2-6DF5-8547-9E97-0EEA63A63B22}"/>
              </a:ext>
            </a:extLst>
          </p:cNvPr>
          <p:cNvSpPr>
            <a:spLocks noGrp="1"/>
          </p:cNvSpPr>
          <p:nvPr>
            <p:ph sz="quarter" idx="15"/>
          </p:nvPr>
        </p:nvSpPr>
        <p:spPr>
          <a:xfrm>
            <a:off x="6858000" y="0"/>
            <a:ext cx="2286000" cy="2571750"/>
          </a:xfrm>
          <a:prstGeom prst="rect">
            <a:avLst/>
          </a:prstGeom>
          <a:solidFill>
            <a:schemeClr val="tx1"/>
          </a:solidFill>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7" name="Content Placeholder 13">
            <a:extLst>
              <a:ext uri="{FF2B5EF4-FFF2-40B4-BE49-F238E27FC236}">
                <a16:creationId xmlns:a16="http://schemas.microsoft.com/office/drawing/2014/main" id="{A9D7FAC5-D143-3B4A-A31D-79E80D3D15C9}"/>
              </a:ext>
            </a:extLst>
          </p:cNvPr>
          <p:cNvSpPr>
            <a:spLocks noGrp="1"/>
          </p:cNvSpPr>
          <p:nvPr>
            <p:ph sz="quarter" idx="17"/>
          </p:nvPr>
        </p:nvSpPr>
        <p:spPr>
          <a:xfrm>
            <a:off x="4572000" y="2571750"/>
            <a:ext cx="4572000" cy="2571750"/>
          </a:xfrm>
          <a:prstGeom prst="rect">
            <a:avLst/>
          </a:prstGeom>
          <a:solidFill>
            <a:schemeClr val="accent3"/>
          </a:solidFill>
        </p:spPr>
        <p:txBody>
          <a:bodyPr lIns="228600" tIns="228600" rIns="228600" bIns="228600"/>
          <a:lstStyle>
            <a:lvl1pPr marL="0" indent="0">
              <a:spcBef>
                <a:spcPts val="375"/>
              </a:spcBef>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9">
            <a:extLst>
              <a:ext uri="{FF2B5EF4-FFF2-40B4-BE49-F238E27FC236}">
                <a16:creationId xmlns:a16="http://schemas.microsoft.com/office/drawing/2014/main" id="{1D02CB87-F899-224C-A6A2-877561E54B3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5415527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2571750"/>
            <a:ext cx="2286000" cy="257175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4"/>
          </p:nvPr>
        </p:nvSpPr>
        <p:spPr>
          <a:xfrm>
            <a:off x="6858608" y="2571750"/>
            <a:ext cx="2286000" cy="257175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3" name="Content Placeholder 2"/>
          <p:cNvSpPr>
            <a:spLocks noGrp="1"/>
          </p:cNvSpPr>
          <p:nvPr>
            <p:ph idx="1"/>
          </p:nvPr>
        </p:nvSpPr>
        <p:spPr>
          <a:xfrm>
            <a:off x="0" y="2571750"/>
            <a:ext cx="2286000" cy="257175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2571750"/>
            <a:ext cx="2286000" cy="257175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5" name="Text Placeholder 4"/>
          <p:cNvSpPr>
            <a:spLocks noGrp="1"/>
          </p:cNvSpPr>
          <p:nvPr>
            <p:ph type="body" sz="quarter" idx="11"/>
          </p:nvPr>
        </p:nvSpPr>
        <p:spPr>
          <a:xfrm>
            <a:off x="285750" y="165736"/>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grpSp>
        <p:nvGrpSpPr>
          <p:cNvPr id="19" name="Group 18"/>
          <p:cNvGrpSpPr/>
          <p:nvPr userDrawn="1"/>
        </p:nvGrpSpPr>
        <p:grpSpPr>
          <a:xfrm>
            <a:off x="571500" y="4937288"/>
            <a:ext cx="1695844" cy="137856"/>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2019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
        <p:nvSpPr>
          <p:cNvPr id="23"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28" name="Title 1"/>
          <p:cNvSpPr>
            <a:spLocks noGrp="1"/>
          </p:cNvSpPr>
          <p:nvPr>
            <p:ph type="title"/>
          </p:nvPr>
        </p:nvSpPr>
        <p:spPr>
          <a:xfrm>
            <a:off x="285750" y="428626"/>
            <a:ext cx="8572500" cy="714376"/>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a:extLst>
              <a:ext uri="{FF2B5EF4-FFF2-40B4-BE49-F238E27FC236}">
                <a16:creationId xmlns:a16="http://schemas.microsoft.com/office/drawing/2014/main" id="{5A355472-9ED7-6C4C-A28E-72970281BF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1285876"/>
            <a:ext cx="2286000" cy="3429001"/>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4"/>
          </p:nvPr>
        </p:nvSpPr>
        <p:spPr>
          <a:xfrm>
            <a:off x="6858608" y="1285875"/>
            <a:ext cx="2286000" cy="3429001"/>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3" name="Content Placeholder 2"/>
          <p:cNvSpPr>
            <a:spLocks noGrp="1"/>
          </p:cNvSpPr>
          <p:nvPr>
            <p:ph idx="1"/>
          </p:nvPr>
        </p:nvSpPr>
        <p:spPr>
          <a:xfrm>
            <a:off x="0" y="1285875"/>
            <a:ext cx="2286000" cy="3429001"/>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1285876"/>
            <a:ext cx="2286000" cy="3429001"/>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4" name="Rectangle 13"/>
          <p:cNvSpPr/>
          <p:nvPr userDrawn="1"/>
        </p:nvSpPr>
        <p:spPr>
          <a:xfrm>
            <a:off x="0" y="1"/>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572000" y="1285875"/>
            <a:ext cx="0" cy="3429001"/>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285875"/>
            <a:ext cx="0" cy="3429001"/>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286000" y="1285875"/>
            <a:ext cx="0" cy="3429001"/>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4589145"/>
            <a:ext cx="4114800" cy="285750"/>
          </a:xfrm>
          <a:prstGeom prst="rect">
            <a:avLst/>
          </a:prstGeom>
        </p:spPr>
        <p:txBody>
          <a:bodyPr lIns="0" tIns="0" rIns="0" bIns="0" anchor="b"/>
          <a:lstStyle>
            <a:lvl1pPr>
              <a:defRPr lang="en-US" sz="5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4-5_Title and Content">
    <p:spTree>
      <p:nvGrpSpPr>
        <p:cNvPr id="1" name=""/>
        <p:cNvGrpSpPr/>
        <p:nvPr/>
      </p:nvGrpSpPr>
      <p:grpSpPr>
        <a:xfrm>
          <a:off x="0" y="0"/>
          <a:ext cx="0" cy="0"/>
          <a:chOff x="0" y="0"/>
          <a:chExt cx="0" cy="0"/>
        </a:xfrm>
      </p:grpSpPr>
      <p:sp>
        <p:nvSpPr>
          <p:cNvPr id="14" name="Rectangle 13"/>
          <p:cNvSpPr/>
          <p:nvPr userDrawn="1"/>
        </p:nvSpPr>
        <p:spPr>
          <a:xfrm>
            <a:off x="0" y="1"/>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a:cxnSpLocks/>
          </p:cNvCxnSpPr>
          <p:nvPr userDrawn="1"/>
        </p:nvCxnSpPr>
        <p:spPr>
          <a:xfrm>
            <a:off x="4572000" y="1285875"/>
            <a:ext cx="0" cy="3857625"/>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cxnSpLocks/>
          </p:cNvCxnSpPr>
          <p:nvPr userDrawn="1"/>
        </p:nvCxnSpPr>
        <p:spPr>
          <a:xfrm flipH="1">
            <a:off x="0" y="3211830"/>
            <a:ext cx="91440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9"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040403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1285876"/>
            <a:ext cx="2286000" cy="3429001"/>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4"/>
          </p:nvPr>
        </p:nvSpPr>
        <p:spPr>
          <a:xfrm>
            <a:off x="6858608" y="1285875"/>
            <a:ext cx="2286000" cy="3429001"/>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3" name="Content Placeholder 2"/>
          <p:cNvSpPr>
            <a:spLocks noGrp="1"/>
          </p:cNvSpPr>
          <p:nvPr>
            <p:ph idx="1"/>
          </p:nvPr>
        </p:nvSpPr>
        <p:spPr>
          <a:xfrm>
            <a:off x="0" y="1285875"/>
            <a:ext cx="2286000" cy="3429001"/>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1285876"/>
            <a:ext cx="2286000" cy="3429001"/>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4" name="Rectangle 13"/>
          <p:cNvSpPr/>
          <p:nvPr userDrawn="1"/>
        </p:nvSpPr>
        <p:spPr>
          <a:xfrm>
            <a:off x="0" y="1"/>
            <a:ext cx="9144000" cy="12858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6"/>
            <a:ext cx="4114800" cy="1714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572000" y="1285875"/>
            <a:ext cx="0" cy="3429001"/>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285875"/>
            <a:ext cx="0" cy="3429001"/>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286000" y="1285875"/>
            <a:ext cx="0" cy="3429001"/>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4589145"/>
            <a:ext cx="411480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9" name="Title 1"/>
          <p:cNvSpPr>
            <a:spLocks noGrp="1"/>
          </p:cNvSpPr>
          <p:nvPr>
            <p:ph type="title"/>
          </p:nvPr>
        </p:nvSpPr>
        <p:spPr>
          <a:xfrm>
            <a:off x="285750" y="428626"/>
            <a:ext cx="8572500" cy="714376"/>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1"/>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4" name="Content Placeholder 2"/>
          <p:cNvSpPr>
            <a:spLocks noGrp="1"/>
          </p:cNvSpPr>
          <p:nvPr>
            <p:ph idx="14"/>
          </p:nvPr>
        </p:nvSpPr>
        <p:spPr>
          <a:xfrm>
            <a:off x="6858608" y="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1"/>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6" name="Content Placeholder 2"/>
          <p:cNvSpPr>
            <a:spLocks noGrp="1"/>
          </p:cNvSpPr>
          <p:nvPr>
            <p:ph idx="15"/>
          </p:nvPr>
        </p:nvSpPr>
        <p:spPr>
          <a:xfrm>
            <a:off x="4572000"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6"/>
          </p:nvPr>
        </p:nvSpPr>
        <p:spPr>
          <a:xfrm>
            <a:off x="6858608"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8" name="Content Placeholder 2"/>
          <p:cNvSpPr>
            <a:spLocks noGrp="1"/>
          </p:cNvSpPr>
          <p:nvPr>
            <p:ph idx="17"/>
          </p:nvPr>
        </p:nvSpPr>
        <p:spPr>
          <a:xfrm>
            <a:off x="2286000" y="2571750"/>
            <a:ext cx="2286000" cy="257175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2" name="Title 1"/>
          <p:cNvSpPr>
            <a:spLocks noGrp="1"/>
          </p:cNvSpPr>
          <p:nvPr>
            <p:ph type="title"/>
          </p:nvPr>
        </p:nvSpPr>
        <p:spPr>
          <a:xfrm>
            <a:off x="285751"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885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1"/>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4" name="Content Placeholder 2"/>
          <p:cNvSpPr>
            <a:spLocks noGrp="1"/>
          </p:cNvSpPr>
          <p:nvPr>
            <p:ph idx="14"/>
          </p:nvPr>
        </p:nvSpPr>
        <p:spPr>
          <a:xfrm>
            <a:off x="6858608" y="0"/>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5" name="Content Placeholder 2"/>
          <p:cNvSpPr>
            <a:spLocks noGrp="1"/>
          </p:cNvSpPr>
          <p:nvPr>
            <p:ph idx="12"/>
          </p:nvPr>
        </p:nvSpPr>
        <p:spPr>
          <a:xfrm>
            <a:off x="2286000" y="1"/>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6" name="Content Placeholder 2"/>
          <p:cNvSpPr>
            <a:spLocks noGrp="1"/>
          </p:cNvSpPr>
          <p:nvPr>
            <p:ph idx="15"/>
          </p:nvPr>
        </p:nvSpPr>
        <p:spPr>
          <a:xfrm>
            <a:off x="4572000" y="2571750"/>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7" name="Content Placeholder 2"/>
          <p:cNvSpPr>
            <a:spLocks noGrp="1"/>
          </p:cNvSpPr>
          <p:nvPr>
            <p:ph idx="16"/>
          </p:nvPr>
        </p:nvSpPr>
        <p:spPr>
          <a:xfrm>
            <a:off x="6858608" y="2571750"/>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18" name="Content Placeholder 2"/>
          <p:cNvSpPr>
            <a:spLocks noGrp="1"/>
          </p:cNvSpPr>
          <p:nvPr>
            <p:ph idx="17"/>
          </p:nvPr>
        </p:nvSpPr>
        <p:spPr>
          <a:xfrm>
            <a:off x="2286000" y="2571750"/>
            <a:ext cx="2286000" cy="257175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375"/>
              </a:spcBef>
              <a:tabLst/>
            </a:pPr>
            <a:r>
              <a:rPr lang="en-US" dirty="0"/>
              <a:t>Click to edit Master text styles</a:t>
            </a:r>
          </a:p>
          <a:p>
            <a:pPr lvl="1">
              <a:spcBef>
                <a:spcPts val="375"/>
              </a:spcBef>
              <a:buFont typeface="Wingdings" panose="05000000000000000000" pitchFamily="2" charset="2"/>
              <a:buChar char="§"/>
            </a:pPr>
            <a:r>
              <a:rPr lang="en-US" dirty="0"/>
              <a:t>Second level</a:t>
            </a:r>
          </a:p>
          <a:p>
            <a:pPr lvl="2">
              <a:spcBef>
                <a:spcPts val="375"/>
              </a:spcBef>
              <a:buChar char="–"/>
            </a:pPr>
            <a:r>
              <a:rPr lang="en-US" dirty="0"/>
              <a:t>Third level</a:t>
            </a:r>
          </a:p>
          <a:p>
            <a:pPr lvl="3">
              <a:spcBef>
                <a:spcPts val="375"/>
              </a:spcBef>
              <a:buFont typeface="Arial" panose="020B0604020202020204" pitchFamily="34" charset="0"/>
              <a:buChar char="•"/>
            </a:pPr>
            <a:r>
              <a:rPr lang="en-US" dirty="0"/>
              <a:t>Fourth level</a:t>
            </a:r>
          </a:p>
          <a:p>
            <a:pPr lvl="4">
              <a:spcBef>
                <a:spcPts val="375"/>
              </a:spcBef>
              <a:buChar char="–"/>
            </a:pPr>
            <a:r>
              <a:rPr lang="en-US" dirty="0"/>
              <a:t>Fifth level</a:t>
            </a:r>
          </a:p>
        </p:txBody>
      </p:sp>
      <p:sp>
        <p:nvSpPr>
          <p:cNvPr id="2" name="Title 1"/>
          <p:cNvSpPr>
            <a:spLocks noGrp="1"/>
          </p:cNvSpPr>
          <p:nvPr>
            <p:ph type="title"/>
          </p:nvPr>
        </p:nvSpPr>
        <p:spPr>
          <a:xfrm>
            <a:off x="285751" y="1285875"/>
            <a:ext cx="1857375" cy="2286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1" y="165736"/>
            <a:ext cx="1857375" cy="514350"/>
          </a:xfrm>
          <a:prstGeom prst="rect">
            <a:avLst/>
          </a:prstGeom>
        </p:spPr>
        <p:txBody>
          <a:bodyPr lIns="0" tIns="0" rIns="0" bIns="0">
            <a:noAutofit/>
          </a:bodyPr>
          <a:lstStyle>
            <a:lvl1pPr marL="0" indent="0">
              <a:tabLst/>
              <a:defRPr sz="1000" b="0" i="0">
                <a:solidFill>
                  <a:schemeClr val="accent1">
                    <a:lumMod val="40000"/>
                    <a:lumOff val="60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4572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0" y="257175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0" y="0"/>
            <a:ext cx="0" cy="2286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4589145"/>
            <a:ext cx="1885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24" name="Footer Placeholder 3">
            <a:extLst>
              <a:ext uri="{FF2B5EF4-FFF2-40B4-BE49-F238E27FC236}">
                <a16:creationId xmlns:a16="http://schemas.microsoft.com/office/drawing/2014/main" id="{8F313D85-ED87-1941-91EC-B8C752A61294}"/>
              </a:ext>
            </a:extLst>
          </p:cNvPr>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pic>
        <p:nvPicPr>
          <p:cNvPr id="25" name="Picture 24">
            <a:extLst>
              <a:ext uri="{FF2B5EF4-FFF2-40B4-BE49-F238E27FC236}">
                <a16:creationId xmlns:a16="http://schemas.microsoft.com/office/drawing/2014/main" id="{D7B80252-9E13-E54B-A546-A37B3B4EEC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85751" y="165736"/>
            <a:ext cx="1857375" cy="514350"/>
          </a:xfrm>
          <a:prstGeom prst="rect">
            <a:avLst/>
          </a:prstGeom>
        </p:spPr>
        <p:txBody>
          <a:bodyPr lIns="0" tIns="0" rIns="0" bIns="0">
            <a:noAutofit/>
          </a:bodyPr>
          <a:lstStyle>
            <a:lvl1pPr>
              <a:defRPr lang="en-US" sz="10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4568030" y="3"/>
            <a:ext cx="2286000" cy="4857749"/>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3" name="Content Placeholder 2"/>
          <p:cNvSpPr>
            <a:spLocks noGrp="1"/>
          </p:cNvSpPr>
          <p:nvPr>
            <p:ph idx="16" hasCustomPrompt="1"/>
          </p:nvPr>
        </p:nvSpPr>
        <p:spPr>
          <a:xfrm>
            <a:off x="6854638" y="3"/>
            <a:ext cx="2286000" cy="4857749"/>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4" name="Content Placeholder 3"/>
          <p:cNvSpPr>
            <a:spLocks noGrp="1"/>
          </p:cNvSpPr>
          <p:nvPr>
            <p:ph idx="17" hasCustomPrompt="1"/>
          </p:nvPr>
        </p:nvSpPr>
        <p:spPr>
          <a:xfrm>
            <a:off x="2282030" y="3"/>
            <a:ext cx="2286000" cy="4857749"/>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5" name="Title 7"/>
          <p:cNvSpPr>
            <a:spLocks noGrp="1"/>
          </p:cNvSpPr>
          <p:nvPr>
            <p:ph type="title"/>
          </p:nvPr>
        </p:nvSpPr>
        <p:spPr>
          <a:xfrm>
            <a:off x="285751" y="1285875"/>
            <a:ext cx="1857375" cy="2286000"/>
          </a:xfrm>
        </p:spPr>
        <p:txBody>
          <a:bodyPr tIns="228600"/>
          <a:lstStyle/>
          <a:p>
            <a:endParaRPr lang="en-US" dirty="0"/>
          </a:p>
        </p:txBody>
      </p:sp>
      <p:cxnSp>
        <p:nvCxnSpPr>
          <p:cNvPr id="27" name="Straight Connector 26"/>
          <p:cNvCxnSpPr/>
          <p:nvPr userDrawn="1"/>
        </p:nvCxnSpPr>
        <p:spPr>
          <a:xfrm>
            <a:off x="4572000" y="165736"/>
            <a:ext cx="0" cy="4692016"/>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6858000" y="165736"/>
            <a:ext cx="0" cy="4692016"/>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2286000" y="257178"/>
            <a:ext cx="0" cy="460057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285750" y="4589145"/>
            <a:ext cx="1885950" cy="28575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4572000" y="3"/>
            <a:ext cx="2286000" cy="4857749"/>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3" name="Content Placeholder 2"/>
          <p:cNvSpPr>
            <a:spLocks noGrp="1"/>
          </p:cNvSpPr>
          <p:nvPr>
            <p:ph idx="16" hasCustomPrompt="1"/>
          </p:nvPr>
        </p:nvSpPr>
        <p:spPr>
          <a:xfrm>
            <a:off x="6858608" y="3"/>
            <a:ext cx="2286000" cy="4857749"/>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sp>
        <p:nvSpPr>
          <p:cNvPr id="24" name="Content Placeholder 3"/>
          <p:cNvSpPr>
            <a:spLocks noGrp="1"/>
          </p:cNvSpPr>
          <p:nvPr>
            <p:ph idx="17" hasCustomPrompt="1"/>
          </p:nvPr>
        </p:nvSpPr>
        <p:spPr>
          <a:xfrm>
            <a:off x="2286000" y="3"/>
            <a:ext cx="2286000" cy="4857749"/>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4500" b="1" dirty="0"/>
              <a:t>Text</a:t>
            </a:r>
            <a:endParaRPr lang="en-US" dirty="0"/>
          </a:p>
        </p:txBody>
      </p:sp>
      <p:cxnSp>
        <p:nvCxnSpPr>
          <p:cNvPr id="27" name="Straight Connector 26"/>
          <p:cNvCxnSpPr/>
          <p:nvPr userDrawn="1"/>
        </p:nvCxnSpPr>
        <p:spPr>
          <a:xfrm>
            <a:off x="4572000" y="165736"/>
            <a:ext cx="0" cy="4692016"/>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6858000" y="165736"/>
            <a:ext cx="0" cy="4692016"/>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2286000" y="257178"/>
            <a:ext cx="0" cy="460057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608" y="0"/>
            <a:ext cx="2286000" cy="5143500"/>
          </a:xfrm>
          <a:prstGeom prst="rect">
            <a:avLst/>
          </a:prstGeom>
          <a:noFill/>
        </p:spPr>
        <p:txBody>
          <a:bodyPr lIns="228600" tIns="228600" rIns="0" bIns="0"/>
          <a:lstStyle>
            <a:lvl1pPr>
              <a:defRPr>
                <a:latin typeface="IBM Plex Sans" panose="020B0503050000000000" pitchFamily="34" charset="0"/>
              </a:defRPr>
            </a:lvl1pPr>
          </a:lstStyle>
          <a:p>
            <a:endParaRPr lang="en-US" sz="4500" b="1" dirty="0"/>
          </a:p>
          <a:p>
            <a:endParaRPr lang="en-US" dirty="0"/>
          </a:p>
        </p:txBody>
      </p:sp>
      <p:sp>
        <p:nvSpPr>
          <p:cNvPr id="11" name="Text Placeholder 4"/>
          <p:cNvSpPr>
            <a:spLocks noGrp="1"/>
          </p:cNvSpPr>
          <p:nvPr>
            <p:ph type="body" sz="quarter" idx="11"/>
          </p:nvPr>
        </p:nvSpPr>
        <p:spPr>
          <a:xfrm>
            <a:off x="285751" y="165736"/>
            <a:ext cx="1857375" cy="514350"/>
          </a:xfrm>
          <a:prstGeom prst="rect">
            <a:avLst/>
          </a:prstGeom>
        </p:spPr>
        <p:txBody>
          <a:bodyPr lIns="0" tIns="0" rIns="0" bIns="0">
            <a:noAutofit/>
          </a:bodyPr>
          <a:lstStyle>
            <a:lvl1pPr>
              <a:defRPr sz="1000">
                <a:solidFill>
                  <a:schemeClr val="accent1"/>
                </a:solidFill>
                <a:latin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rgbClr val="FFFFFF"/>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3290888"/>
          </a:xfrm>
          <a:prstGeom prst="rect">
            <a:avLst/>
          </a:prstGeom>
          <a:solidFill>
            <a:srgbClr val="00716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5" name="Rectangle 4"/>
          <p:cNvSpPr>
            <a:spLocks noChangeArrowheads="1"/>
          </p:cNvSpPr>
          <p:nvPr/>
        </p:nvSpPr>
        <p:spPr bwMode="auto">
          <a:xfrm>
            <a:off x="8072804" y="0"/>
            <a:ext cx="1071196" cy="3290888"/>
          </a:xfrm>
          <a:prstGeom prst="rect">
            <a:avLst/>
          </a:prstGeom>
          <a:solidFill>
            <a:srgbClr val="197F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6" name="Rectangle 5"/>
          <p:cNvSpPr>
            <a:spLocks noChangeArrowheads="1"/>
          </p:cNvSpPr>
          <p:nvPr/>
        </p:nvSpPr>
        <p:spPr bwMode="auto">
          <a:xfrm>
            <a:off x="0" y="3290889"/>
            <a:ext cx="9144000" cy="511969"/>
          </a:xfrm>
          <a:prstGeom prst="rect">
            <a:avLst/>
          </a:prstGeom>
          <a:solidFill>
            <a:srgbClr val="338D8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7" name="Rectangle 6"/>
          <p:cNvSpPr>
            <a:spLocks noChangeArrowheads="1"/>
          </p:cNvSpPr>
          <p:nvPr/>
        </p:nvSpPr>
        <p:spPr bwMode="auto">
          <a:xfrm>
            <a:off x="0" y="3802856"/>
            <a:ext cx="9144000" cy="158354"/>
          </a:xfrm>
          <a:prstGeom prst="rect">
            <a:avLst/>
          </a:prstGeom>
          <a:solidFill>
            <a:srgbClr val="80B8B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8" name="Rectangle 7"/>
          <p:cNvSpPr>
            <a:spLocks noChangeArrowheads="1"/>
          </p:cNvSpPr>
          <p:nvPr/>
        </p:nvSpPr>
        <p:spPr bwMode="auto">
          <a:xfrm>
            <a:off x="8072804" y="3290889"/>
            <a:ext cx="1071196" cy="511969"/>
          </a:xfrm>
          <a:prstGeom prst="rect">
            <a:avLst/>
          </a:prstGeom>
          <a:solidFill>
            <a:srgbClr val="6AA83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9" name="Rectangle 8"/>
          <p:cNvSpPr>
            <a:spLocks noChangeArrowheads="1"/>
          </p:cNvSpPr>
          <p:nvPr/>
        </p:nvSpPr>
        <p:spPr bwMode="auto">
          <a:xfrm>
            <a:off x="8072804" y="3802856"/>
            <a:ext cx="1071196" cy="158354"/>
          </a:xfrm>
          <a:prstGeom prst="rect">
            <a:avLst/>
          </a:prstGeom>
          <a:solidFill>
            <a:srgbClr val="66AAA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10" name="Rectangle 9"/>
          <p:cNvSpPr>
            <a:spLocks noChangeArrowheads="1"/>
          </p:cNvSpPr>
          <p:nvPr/>
        </p:nvSpPr>
        <p:spPr bwMode="auto">
          <a:xfrm>
            <a:off x="8072804" y="3961211"/>
            <a:ext cx="1071196" cy="1182290"/>
          </a:xfrm>
          <a:prstGeom prst="rect">
            <a:avLst/>
          </a:prstGeom>
          <a:solidFill>
            <a:srgbClr val="CCE3E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pic>
        <p:nvPicPr>
          <p:cNvPr id="11" name="Picture 1076" descr="白底CTBC(中上英下)"/>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64882" y="4226720"/>
            <a:ext cx="1969477" cy="65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3066" name="Presentation Title"/>
          <p:cNvSpPr>
            <a:spLocks noGrp="1" noChangeArrowheads="1"/>
          </p:cNvSpPr>
          <p:nvPr>
            <p:ph type="ctrTitle" sz="quarter"/>
          </p:nvPr>
        </p:nvSpPr>
        <p:spPr bwMode="auto">
          <a:xfrm>
            <a:off x="1171195" y="2199892"/>
            <a:ext cx="6800210" cy="462285"/>
          </a:xfrm>
        </p:spPr>
        <p:txBody>
          <a:bodyPr lIns="80621" tIns="40312" rIns="80621" bIns="40312" anchor="b">
            <a:spAutoFit/>
          </a:bodyPr>
          <a:lstStyle>
            <a:lvl1pPr algn="ctr">
              <a:defRPr sz="2475" b="0" noProof="1">
                <a:solidFill>
                  <a:schemeClr val="tx2"/>
                </a:solidFill>
                <a:latin typeface="Calibri" panose="020F0502020204030204" pitchFamily="34" charset="0"/>
              </a:defRPr>
            </a:lvl1pPr>
          </a:lstStyle>
          <a:p>
            <a:pPr lvl="0"/>
            <a:endParaRPr lang="zh-TW" noProof="1"/>
          </a:p>
        </p:txBody>
      </p:sp>
      <p:sp>
        <p:nvSpPr>
          <p:cNvPr id="1453067" name="Sub Title"/>
          <p:cNvSpPr>
            <a:spLocks noGrp="1" noChangeArrowheads="1"/>
          </p:cNvSpPr>
          <p:nvPr>
            <p:ph type="subTitle" sz="quarter" idx="1"/>
          </p:nvPr>
        </p:nvSpPr>
        <p:spPr>
          <a:xfrm>
            <a:off x="1158587" y="3400053"/>
            <a:ext cx="6805814" cy="289161"/>
          </a:xfrm>
        </p:spPr>
        <p:txBody>
          <a:bodyPr lIns="80621" tIns="40312" rIns="80621" bIns="40312" anchor="ctr">
            <a:spAutoFit/>
          </a:bodyPr>
          <a:lstStyle>
            <a:lvl1pPr marL="0" indent="0" algn="r">
              <a:spcBef>
                <a:spcPct val="0"/>
              </a:spcBef>
              <a:buFont typeface="Verdana" pitchFamily="34" charset="0"/>
              <a:buNone/>
              <a:defRPr sz="1350" noProof="1">
                <a:solidFill>
                  <a:schemeClr val="tx2"/>
                </a:solidFill>
                <a:latin typeface="Calibri" panose="020F0502020204030204" pitchFamily="34" charset="0"/>
              </a:defRPr>
            </a:lvl1pPr>
          </a:lstStyle>
          <a:p>
            <a:pPr lvl="0"/>
            <a:endParaRPr lang="zh-TW" noProof="1"/>
          </a:p>
        </p:txBody>
      </p:sp>
    </p:spTree>
    <p:extLst>
      <p:ext uri="{BB962C8B-B14F-4D97-AF65-F5344CB8AC3E}">
        <p14:creationId xmlns:p14="http://schemas.microsoft.com/office/powerpoint/2010/main" val="157372110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251540" y="87477"/>
            <a:ext cx="8836269" cy="508397"/>
          </a:xfrm>
        </p:spPr>
        <p:txBody>
          <a:bodyPr/>
          <a:lstStyle>
            <a:lvl1pPr>
              <a:defRPr sz="1800">
                <a:latin typeface="Calibri" panose="020F0502020204030204" pitchFamily="34" charset="0"/>
                <a:cs typeface="Times New Roman" pitchFamily="18" charset="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marL="311908" indent="-311908" algn="l" defTabSz="669299" rtl="0" eaLnBrk="0" fontAlgn="base" hangingPunct="0">
              <a:lnSpc>
                <a:spcPct val="130000"/>
              </a:lnSpc>
              <a:spcBef>
                <a:spcPct val="40000"/>
              </a:spcBef>
              <a:spcAft>
                <a:spcPct val="0"/>
              </a:spcAft>
              <a:buClr>
                <a:srgbClr val="00CC99"/>
              </a:buClr>
              <a:buFont typeface="Wingdings" pitchFamily="2" charset="2"/>
              <a:buChar char="p"/>
              <a:defRPr lang="zh-TW" altLang="en-US" sz="1350" b="1" dirty="0" smtClean="0">
                <a:solidFill>
                  <a:schemeClr val="bg2"/>
                </a:solidFill>
                <a:latin typeface="Calibri" panose="020F0502020204030204" pitchFamily="34" charset="0"/>
                <a:ea typeface="+mn-ea"/>
                <a:cs typeface="Times New Roman" pitchFamily="18" charset="0"/>
              </a:defRPr>
            </a:lvl1pPr>
            <a:lvl2pPr marL="622729" indent="-311908">
              <a:buFont typeface="+mj-lt"/>
              <a:buAutoNum type="arabicParenR"/>
              <a:defRPr sz="1200">
                <a:latin typeface="Calibri" panose="020F0502020204030204" pitchFamily="34" charset="0"/>
                <a:cs typeface="Times New Roman" pitchFamily="18" charset="0"/>
              </a:defRPr>
            </a:lvl2pPr>
            <a:lvl3pPr marL="833916" indent="-311908">
              <a:buFont typeface="Wingdings" pitchFamily="2" charset="2"/>
              <a:buAutoNum type="circleNumWdWhitePlain"/>
              <a:defRPr sz="1050">
                <a:latin typeface="Calibri" panose="020F0502020204030204" pitchFamily="34" charset="0"/>
                <a:cs typeface="Times New Roman" pitchFamily="18" charset="0"/>
              </a:defRPr>
            </a:lvl3pPr>
            <a:lvl4pPr marL="1159902" indent="-311908">
              <a:buFont typeface="+mj-lt"/>
              <a:buAutoNum type="alphaUcPeriod"/>
              <a:defRPr sz="1050">
                <a:latin typeface="Calibri" panose="020F0502020204030204" pitchFamily="34" charset="0"/>
                <a:cs typeface="Times New Roman" pitchFamily="18" charset="0"/>
              </a:defRPr>
            </a:lvl4pPr>
            <a:lvl5pPr>
              <a:defRPr sz="1050">
                <a:latin typeface="Calibri" panose="020F0502020204030204" pitchFamily="34" charset="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投影片編號版面配置區 1"/>
          <p:cNvSpPr>
            <a:spLocks noGrp="1"/>
          </p:cNvSpPr>
          <p:nvPr>
            <p:ph type="sldNum" sz="quarter" idx="10"/>
          </p:nvPr>
        </p:nvSpPr>
        <p:spPr/>
        <p:txBody>
          <a:bodyPr/>
          <a:lstStyle>
            <a:lvl1pPr>
              <a:defRPr/>
            </a:lvl1pPr>
          </a:lstStyle>
          <a:p>
            <a:pPr>
              <a:defRPr/>
            </a:pPr>
            <a:fld id="{07DA6BE9-A41F-43AE-BD84-D8EBB5F5BB6E}"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198414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grpSp>
        <p:nvGrpSpPr>
          <p:cNvPr id="20" name="Group 19"/>
          <p:cNvGrpSpPr/>
          <p:nvPr userDrawn="1"/>
        </p:nvGrpSpPr>
        <p:grpSpPr>
          <a:xfrm>
            <a:off x="571500" y="4937288"/>
            <a:ext cx="1695844" cy="137856"/>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24"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4" name="图片 3">
            <a:extLst>
              <a:ext uri="{FF2B5EF4-FFF2-40B4-BE49-F238E27FC236}">
                <a16:creationId xmlns:a16="http://schemas.microsoft.com/office/drawing/2014/main" id="{6D1C7295-7A4F-7446-8F61-1AA8A4BAF3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3" name="Footer Placeholder 3"/>
          <p:cNvSpPr txBox="1">
            <a:spLocks/>
          </p:cNvSpPr>
          <p:nvPr userDrawn="1"/>
        </p:nvSpPr>
        <p:spPr>
          <a:xfrm>
            <a:off x="2428874" y="4937763"/>
            <a:ext cx="1699397"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3" name="TextBox 2">
            <a:extLst>
              <a:ext uri="{FF2B5EF4-FFF2-40B4-BE49-F238E27FC236}">
                <a16:creationId xmlns:a16="http://schemas.microsoft.com/office/drawing/2014/main" id="{E54689F6-ACAD-EB42-899F-07F9B8B04936}"/>
              </a:ext>
            </a:extLst>
          </p:cNvPr>
          <p:cNvSpPr txBox="1"/>
          <p:nvPr userDrawn="1"/>
        </p:nvSpPr>
        <p:spPr>
          <a:xfrm>
            <a:off x="0" y="0"/>
            <a:ext cx="9144000" cy="5143500"/>
          </a:xfrm>
          <a:prstGeom prst="rect">
            <a:avLst/>
          </a:prstGeom>
          <a:gradFill flip="none" rotWithShape="1">
            <a:gsLst>
              <a:gs pos="10000">
                <a:schemeClr val="tx1">
                  <a:alpha val="18000"/>
                </a:schemeClr>
              </a:gs>
              <a:gs pos="36000">
                <a:schemeClr val="tx1">
                  <a:alpha val="36000"/>
                </a:schemeClr>
              </a:gs>
              <a:gs pos="92000">
                <a:schemeClr val="tx1"/>
              </a:gs>
            </a:gsLst>
            <a:lin ang="2700000" scaled="1"/>
            <a:tileRect/>
          </a:gradFill>
          <a:ln>
            <a:noFill/>
          </a:ln>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pic>
        <p:nvPicPr>
          <p:cNvPr id="12" name="Mia Icon No Gray-18.png" descr="Mia Icon No Gray-18.png">
            <a:extLst>
              <a:ext uri="{FF2B5EF4-FFF2-40B4-BE49-F238E27FC236}">
                <a16:creationId xmlns:a16="http://schemas.microsoft.com/office/drawing/2014/main" id="{E3B92DE3-72A9-AC48-80F5-BB22E5E0A544}"/>
              </a:ext>
            </a:extLst>
          </p:cNvPr>
          <p:cNvPicPr>
            <a:picLocks noChangeAspect="1"/>
          </p:cNvPicPr>
          <p:nvPr userDrawn="1"/>
        </p:nvPicPr>
        <p:blipFill>
          <a:blip r:embed="rId3" cstate="email">
            <a:duotone>
              <a:prstClr val="black"/>
              <a:schemeClr val="tx2">
                <a:tint val="45000"/>
                <a:satMod val="400000"/>
              </a:schemeClr>
            </a:duotone>
            <a:alphaModFix amt="35000"/>
            <a:extLst>
              <a:ext uri="{28A0092B-C50C-407E-A947-70E740481C1C}">
                <a14:useLocalDpi xmlns:a14="http://schemas.microsoft.com/office/drawing/2010/main"/>
              </a:ext>
            </a:extLst>
          </a:blip>
          <a:stretch>
            <a:fillRect/>
          </a:stretch>
        </p:blipFill>
        <p:spPr>
          <a:xfrm>
            <a:off x="7716635" y="3763249"/>
            <a:ext cx="1325206" cy="1380251"/>
          </a:xfrm>
          <a:prstGeom prst="rect">
            <a:avLst/>
          </a:prstGeom>
          <a:ln w="3175">
            <a:miter lim="400000"/>
          </a:ln>
        </p:spPr>
      </p:pic>
      <p:pic>
        <p:nvPicPr>
          <p:cNvPr id="14" name="Picture 12">
            <a:extLst>
              <a:ext uri="{FF2B5EF4-FFF2-40B4-BE49-F238E27FC236}">
                <a16:creationId xmlns:a16="http://schemas.microsoft.com/office/drawing/2014/main" id="{853F8B10-735B-F042-8A85-51C6A1C60D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94204" y="456056"/>
            <a:ext cx="854841" cy="345187"/>
          </a:xfrm>
          <a:prstGeom prst="rect">
            <a:avLst/>
          </a:prstGeom>
        </p:spPr>
      </p:pic>
      <p:pic>
        <p:nvPicPr>
          <p:cNvPr id="6" name="图片 5">
            <a:extLst>
              <a:ext uri="{FF2B5EF4-FFF2-40B4-BE49-F238E27FC236}">
                <a16:creationId xmlns:a16="http://schemas.microsoft.com/office/drawing/2014/main" id="{8BD1469F-2183-C343-B8BC-8A847797812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20040" y="233103"/>
            <a:ext cx="1341615" cy="791094"/>
          </a:xfrm>
          <a:prstGeom prst="rect">
            <a:avLst/>
          </a:prstGeom>
          <a:ln>
            <a:noFill/>
          </a:ln>
          <a:effectLst>
            <a:softEdge rad="112500"/>
          </a:effectLst>
        </p:spPr>
      </p:pic>
    </p:spTree>
    <p:extLst>
      <p:ext uri="{BB962C8B-B14F-4D97-AF65-F5344CB8AC3E}">
        <p14:creationId xmlns:p14="http://schemas.microsoft.com/office/powerpoint/2010/main" val="25007409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2250"/>
            </a:lvl1pPr>
          </a:lstStyle>
          <a:p>
            <a:r>
              <a:rPr lang="zh-TW" altLang="en-US" dirty="0"/>
              <a:t>按一下以編輯母片標題樣式</a:t>
            </a:r>
          </a:p>
        </p:txBody>
      </p:sp>
      <p:sp>
        <p:nvSpPr>
          <p:cNvPr id="3" name="內容版面配置區 2"/>
          <p:cNvSpPr>
            <a:spLocks noGrp="1"/>
          </p:cNvSpPr>
          <p:nvPr>
            <p:ph sz="half" idx="1"/>
          </p:nvPr>
        </p:nvSpPr>
        <p:spPr>
          <a:xfrm>
            <a:off x="280193" y="726554"/>
            <a:ext cx="4153817" cy="3719772"/>
          </a:xfrm>
        </p:spPr>
        <p:txBody>
          <a:bodyPr/>
          <a:lstStyle>
            <a:lvl1pPr>
              <a:defRPr sz="1875"/>
            </a:lvl1pPr>
            <a:lvl2pPr>
              <a:defRPr sz="165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p:cNvSpPr>
            <a:spLocks noGrp="1"/>
          </p:cNvSpPr>
          <p:nvPr>
            <p:ph sz="half" idx="2"/>
          </p:nvPr>
        </p:nvSpPr>
        <p:spPr>
          <a:xfrm>
            <a:off x="4568506" y="726554"/>
            <a:ext cx="4153816" cy="3719772"/>
          </a:xfrm>
        </p:spPr>
        <p:txBody>
          <a:bodyPr/>
          <a:lstStyle>
            <a:lvl1pPr>
              <a:defRPr sz="1875"/>
            </a:lvl1pPr>
            <a:lvl2pPr>
              <a:defRPr sz="165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1"/>
          <p:cNvSpPr>
            <a:spLocks noGrp="1"/>
          </p:cNvSpPr>
          <p:nvPr>
            <p:ph type="sldNum" sz="quarter" idx="10"/>
          </p:nvPr>
        </p:nvSpPr>
        <p:spPr/>
        <p:txBody>
          <a:bodyPr/>
          <a:lstStyle>
            <a:lvl1pPr>
              <a:defRPr/>
            </a:lvl1pPr>
          </a:lstStyle>
          <a:p>
            <a:pPr>
              <a:defRPr/>
            </a:pPr>
            <a:fld id="{0F9DA913-7A93-497C-98CC-24AE61568AE5}"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10992265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52755" y="1"/>
            <a:ext cx="9041423" cy="4555331"/>
          </a:xfrm>
          <a:prstGeom prst="rect">
            <a:avLst/>
          </a:prstGeom>
          <a:solidFill>
            <a:schemeClr val="tx2"/>
          </a:solidFill>
          <a:ln>
            <a:noFill/>
          </a:ln>
          <a:extLst>
            <a:ext uri="{91240B29-F687-4F45-9708-019B960494DF}">
              <a14:hiddenLine xmlns:a14="http://schemas.microsoft.com/office/drawing/2010/main" w="12700" cap="rnd" algn="ctr">
                <a:solidFill>
                  <a:srgbClr val="000000"/>
                </a:solidFill>
                <a:round/>
                <a:headEnd/>
                <a:tailEnd/>
              </a14:hiddenLine>
            </a:ext>
          </a:extLst>
        </p:spPr>
        <p:txBody>
          <a:bodyP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fontAlgn="base">
              <a:spcBef>
                <a:spcPct val="0"/>
              </a:spcBef>
              <a:spcAft>
                <a:spcPct val="0"/>
              </a:spcAft>
              <a:defRPr/>
            </a:pPr>
            <a:endParaRPr kumimoji="0" lang="zh-TW" altLang="en-US" sz="1800" b="1">
              <a:solidFill>
                <a:srgbClr val="000000"/>
              </a:solidFill>
              <a:latin typeface="Arial" charset="0"/>
              <a:ea typeface="標楷體" pitchFamily="65" charset="-120"/>
            </a:endParaRPr>
          </a:p>
        </p:txBody>
      </p:sp>
      <p:sp>
        <p:nvSpPr>
          <p:cNvPr id="3" name="投影片編號版面配置區 1"/>
          <p:cNvSpPr>
            <a:spLocks noGrp="1"/>
          </p:cNvSpPr>
          <p:nvPr>
            <p:ph type="sldNum" sz="quarter" idx="10"/>
          </p:nvPr>
        </p:nvSpPr>
        <p:spPr/>
        <p:txBody>
          <a:bodyPr/>
          <a:lstStyle>
            <a:lvl1pPr algn="r">
              <a:defRPr sz="900">
                <a:solidFill>
                  <a:schemeClr val="tx2"/>
                </a:solidFill>
              </a:defRPr>
            </a:lvl1pPr>
          </a:lstStyle>
          <a:p>
            <a:pPr>
              <a:defRPr/>
            </a:pPr>
            <a:fld id="{9B5FE66A-DD98-49C4-9B42-ACC0ABDEB2E9}"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5183302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280212" y="111865"/>
            <a:ext cx="8835791" cy="508475"/>
          </a:xfrm>
        </p:spPr>
        <p:txBody>
          <a:bodyPr/>
          <a:lstStyle>
            <a:lvl1pPr>
              <a:defRPr sz="2250"/>
            </a:lvl1pPr>
          </a:lstStyle>
          <a:p>
            <a:r>
              <a:rPr lang="zh-TW" altLang="en-US" dirty="0"/>
              <a:t>按一下以編輯母片標題樣式</a:t>
            </a:r>
          </a:p>
        </p:txBody>
      </p:sp>
      <p:sp>
        <p:nvSpPr>
          <p:cNvPr id="3" name="內容版面配置區 2"/>
          <p:cNvSpPr>
            <a:spLocks noGrp="1"/>
          </p:cNvSpPr>
          <p:nvPr>
            <p:ph sz="half" idx="1"/>
          </p:nvPr>
        </p:nvSpPr>
        <p:spPr>
          <a:xfrm>
            <a:off x="280193" y="726554"/>
            <a:ext cx="4153817" cy="3719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568506" y="726554"/>
            <a:ext cx="4153816" cy="18056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568506" y="2640679"/>
            <a:ext cx="4153816" cy="180564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1"/>
          <p:cNvSpPr>
            <a:spLocks noGrp="1"/>
          </p:cNvSpPr>
          <p:nvPr>
            <p:ph type="sldNum" sz="quarter" idx="10"/>
          </p:nvPr>
        </p:nvSpPr>
        <p:spPr/>
        <p:txBody>
          <a:bodyPr/>
          <a:lstStyle>
            <a:lvl1pPr>
              <a:defRPr/>
            </a:lvl1pPr>
          </a:lstStyle>
          <a:p>
            <a:pPr>
              <a:defRPr/>
            </a:pPr>
            <a:fld id="{FB302D9C-B4E0-4B18-A39E-010F008110CA}"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23313317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pPr>
              <a:defRPr/>
            </a:pPr>
            <a:fld id="{8EB88A90-2ED3-4182-AE6B-E7AF2275CE39}"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40702692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87314" y="111582"/>
            <a:ext cx="8832922" cy="563789"/>
          </a:xfrm>
        </p:spPr>
        <p:txBody>
          <a:bodyPr/>
          <a:lstStyle>
            <a:lvl1pPr algn="l">
              <a:defRPr sz="2250" b="1" cap="all"/>
            </a:lvl1pPr>
          </a:lstStyle>
          <a:p>
            <a:r>
              <a:rPr lang="zh-TW" altLang="en-US" dirty="0"/>
              <a:t>按一下以編輯母片標題樣式</a:t>
            </a:r>
          </a:p>
        </p:txBody>
      </p:sp>
      <p:sp>
        <p:nvSpPr>
          <p:cNvPr id="3" name="文字版面配置區 2"/>
          <p:cNvSpPr>
            <a:spLocks noGrp="1"/>
          </p:cNvSpPr>
          <p:nvPr>
            <p:ph type="body" idx="1"/>
          </p:nvPr>
        </p:nvSpPr>
        <p:spPr>
          <a:xfrm>
            <a:off x="6224203" y="111582"/>
            <a:ext cx="2815866" cy="563789"/>
          </a:xfrm>
        </p:spPr>
        <p:txBody>
          <a:bodyPr/>
          <a:lstStyle>
            <a:lvl1pPr marL="0" indent="0" algn="r">
              <a:buNone/>
              <a:defRPr sz="1350"/>
            </a:lvl1pPr>
            <a:lvl2pPr marL="311908" indent="0">
              <a:buNone/>
              <a:defRPr sz="1200"/>
            </a:lvl2pPr>
            <a:lvl3pPr marL="623812" indent="0">
              <a:buNone/>
              <a:defRPr sz="1125"/>
            </a:lvl3pPr>
            <a:lvl4pPr marL="935720" indent="0">
              <a:buNone/>
              <a:defRPr sz="975"/>
            </a:lvl4pPr>
            <a:lvl5pPr marL="1247625" indent="0">
              <a:buNone/>
              <a:defRPr sz="975"/>
            </a:lvl5pPr>
            <a:lvl6pPr marL="1559531" indent="0">
              <a:buNone/>
              <a:defRPr sz="975"/>
            </a:lvl6pPr>
            <a:lvl7pPr marL="1871437" indent="0">
              <a:buNone/>
              <a:defRPr sz="975"/>
            </a:lvl7pPr>
            <a:lvl8pPr marL="2183345" indent="0">
              <a:buNone/>
              <a:defRPr sz="975"/>
            </a:lvl8pPr>
            <a:lvl9pPr marL="2495250" indent="0">
              <a:buNone/>
              <a:defRPr sz="975"/>
            </a:lvl9pPr>
          </a:lstStyle>
          <a:p>
            <a:pPr lvl="0"/>
            <a:r>
              <a:rPr lang="zh-TW" altLang="en-US" dirty="0"/>
              <a:t>按一下以編輯母片文字樣式</a:t>
            </a:r>
          </a:p>
        </p:txBody>
      </p:sp>
      <p:sp>
        <p:nvSpPr>
          <p:cNvPr id="4" name="投影片編號版面配置區 1"/>
          <p:cNvSpPr>
            <a:spLocks noGrp="1"/>
          </p:cNvSpPr>
          <p:nvPr>
            <p:ph type="sldNum" sz="quarter" idx="10"/>
          </p:nvPr>
        </p:nvSpPr>
        <p:spPr/>
        <p:txBody>
          <a:bodyPr/>
          <a:lstStyle>
            <a:lvl1pPr>
              <a:defRPr/>
            </a:lvl1pPr>
          </a:lstStyle>
          <a:p>
            <a:pPr>
              <a:defRPr/>
            </a:pPr>
            <a:fld id="{97B0134B-EA00-442C-9004-0EA707165A2D}"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34284299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568789" y="111865"/>
            <a:ext cx="7943386" cy="508475"/>
          </a:xfrm>
        </p:spPr>
        <p:txBody>
          <a:bodyPr/>
          <a:lstStyle>
            <a:lvl1pPr>
              <a:defRPr sz="2250"/>
            </a:lvl1pPr>
          </a:lstStyle>
          <a:p>
            <a:r>
              <a:rPr lang="zh-TW" altLang="en-US"/>
              <a:t>按一下以編輯母片標題樣式</a:t>
            </a:r>
          </a:p>
        </p:txBody>
      </p:sp>
      <p:sp>
        <p:nvSpPr>
          <p:cNvPr id="3" name="文字版面配置區 2"/>
          <p:cNvSpPr>
            <a:spLocks noGrp="1"/>
          </p:cNvSpPr>
          <p:nvPr>
            <p:ph type="body" sz="half" idx="1"/>
          </p:nvPr>
        </p:nvSpPr>
        <p:spPr>
          <a:xfrm>
            <a:off x="568790" y="726554"/>
            <a:ext cx="3904448" cy="3719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07725" y="726554"/>
            <a:ext cx="3904447" cy="3719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投影片編號版面配置區 1"/>
          <p:cNvSpPr>
            <a:spLocks noGrp="1"/>
          </p:cNvSpPr>
          <p:nvPr>
            <p:ph type="sldNum" sz="quarter" idx="10"/>
          </p:nvPr>
        </p:nvSpPr>
        <p:spPr/>
        <p:txBody>
          <a:bodyPr/>
          <a:lstStyle>
            <a:lvl1pPr>
              <a:defRPr/>
            </a:lvl1pPr>
          </a:lstStyle>
          <a:p>
            <a:pPr>
              <a:defRPr/>
            </a:pPr>
            <a:fld id="{B61D7285-3B59-4CE4-B51B-E08F75E29C5A}" type="slidenum">
              <a:rPr lang="zh-TW" altLang="en-US">
                <a:solidFill>
                  <a:srgbClr val="FFFFFF"/>
                </a:solidFill>
              </a:rPr>
              <a:pPr>
                <a:defRPr/>
              </a:pPr>
              <a:t>‹#›</a:t>
            </a:fld>
            <a:endParaRPr lang="zh-TW" altLang="en-US" dirty="0">
              <a:solidFill>
                <a:srgbClr val="FFFFFF"/>
              </a:solidFill>
            </a:endParaRPr>
          </a:p>
        </p:txBody>
      </p:sp>
    </p:spTree>
    <p:extLst>
      <p:ext uri="{BB962C8B-B14F-4D97-AF65-F5344CB8AC3E}">
        <p14:creationId xmlns:p14="http://schemas.microsoft.com/office/powerpoint/2010/main" val="42293646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428625"/>
            <a:ext cx="8572500" cy="714375"/>
          </a:xfrm>
        </p:spPr>
        <p:txBody>
          <a:bodyPr>
            <a:noAutofit/>
          </a:bodyPr>
          <a:lstStyle>
            <a:lvl1pPr>
              <a:defRPr>
                <a:latin typeface="IBM Plex Sans" panose="020B0503050000000000" pitchFamily="34" charset="0"/>
                <a:ea typeface="IBM Plex Sans" panose="020B0503050000000000" pitchFamily="34" charset="0"/>
                <a:cs typeface="IBM Plex Sans" panose="020B0503050000000000"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panose="020B0503050000000000" pitchFamily="34" charset="0"/>
                <a:ea typeface="IBM Plex Sans" panose="020B0503050000000000" pitchFamily="34" charset="0"/>
                <a:cs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latin typeface="IBM Plex Sans" panose="020B0503050000000000" pitchFamily="34" charset="0"/>
                <a:ea typeface="IBM Plex Sans" panose="020B0503050000000000" pitchFamily="34" charset="0"/>
                <a:cs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a:t>
              </a:r>
              <a:r>
                <a:rPr lang="en-US" sz="250" b="0" i="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2019 IBM Corporation</a:t>
              </a:r>
              <a:r>
                <a:rPr lang="en-US" sz="500" b="0" i="0" baseline="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panose="020B0503050000000000" pitchFamily="34"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panose="020B0503050000000000" pitchFamily="34"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IBM Services</a:t>
            </a:r>
          </a:p>
        </p:txBody>
      </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panose="020B0503050000000000" pitchFamily="34" charset="0"/>
                <a:ea typeface="IBM Plex Sans" charset="0"/>
                <a:cs typeface="IBM Plex Sans" charset="0"/>
              </a:rPr>
              <a:pPr algn="l"/>
              <a:t>‹#›</a:t>
            </a:fld>
            <a:endParaRPr lang="en-US" sz="500" b="0" i="0" dirty="0">
              <a:solidFill>
                <a:schemeClr val="bg2"/>
              </a:solidFill>
              <a:latin typeface="IBM Plex Sans" panose="020B0503050000000000" pitchFamily="34" charset="0"/>
              <a:ea typeface="IBM Plex Sans" charset="0"/>
              <a:cs typeface="IBM Plex Sans" charset="0"/>
            </a:endParaRPr>
          </a:p>
        </p:txBody>
      </p:sp>
      <p:sp>
        <p:nvSpPr>
          <p:cNvPr id="124" name="Content Placeholder 2"/>
          <p:cNvSpPr>
            <a:spLocks noGrp="1"/>
          </p:cNvSpPr>
          <p:nvPr>
            <p:ph idx="1"/>
          </p:nvPr>
        </p:nvSpPr>
        <p:spPr>
          <a:xfrm>
            <a:off x="284286" y="1285875"/>
            <a:ext cx="4114800" cy="3286125"/>
          </a:xfrm>
        </p:spPr>
        <p:txBody>
          <a:bodyPr>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4743450" y="1285875"/>
            <a:ext cx="4114800" cy="3286125"/>
          </a:xfrm>
        </p:spPr>
        <p:txBody>
          <a:bodyPr>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12170301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lumMod val="40000"/>
                    <a:lumOff val="60000"/>
                  </a:schemeClr>
                </a:solidFill>
                <a:latin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latin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a:t>
              </a:r>
              <a:r>
                <a:rPr lang="en-US" sz="250" b="0" i="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2019 IBM Corporation</a:t>
              </a:r>
              <a:r>
                <a:rPr lang="en-US" sz="500" b="0" i="0" baseline="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panose="020B0503050000000000" pitchFamily="34"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panose="020B0503050000000000" pitchFamily="34" charset="0"/>
                <a:ea typeface="IBM Plex Sans" charset="0"/>
                <a:cs typeface="IBM Plex Sans" charset="0"/>
              </a:endParaRPr>
            </a:p>
          </p:txBody>
        </p:sp>
      </p:grpSp>
      <p:sp>
        <p:nvSpPr>
          <p:cNvPr id="16"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IBM Services</a:t>
            </a:r>
          </a:p>
        </p:txBody>
      </p:sp>
      <p:sp>
        <p:nvSpPr>
          <p:cNvPr id="17"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panose="020B0503050000000000" pitchFamily="34" charset="0"/>
                <a:ea typeface="IBM Plex Sans" charset="0"/>
                <a:cs typeface="IBM Plex Sans" charset="0"/>
              </a:rPr>
              <a:pPr algn="l"/>
              <a:t>‹#›</a:t>
            </a:fld>
            <a:endParaRPr lang="en-US" sz="500" b="0" i="0" dirty="0">
              <a:solidFill>
                <a:schemeClr val="bg2"/>
              </a:solidFill>
              <a:latin typeface="IBM Plex Sans" panose="020B0503050000000000" pitchFamily="34" charset="0"/>
              <a:ea typeface="IBM Plex Sans" charset="0"/>
              <a:cs typeface="IBM Plex Sans" charset="0"/>
            </a:endParaRPr>
          </a:p>
        </p:txBody>
      </p:sp>
      <p:sp>
        <p:nvSpPr>
          <p:cNvPr id="22" name="Content Placeholder 2"/>
          <p:cNvSpPr>
            <a:spLocks noGrp="1"/>
          </p:cNvSpPr>
          <p:nvPr>
            <p:ph idx="1"/>
          </p:nvPr>
        </p:nvSpPr>
        <p:spPr>
          <a:xfrm>
            <a:off x="284286" y="1285875"/>
            <a:ext cx="4114800" cy="3286125"/>
          </a:xfrm>
        </p:spPr>
        <p:txBody>
          <a:bodyPr>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13"/>
          </p:nvPr>
        </p:nvSpPr>
        <p:spPr>
          <a:xfrm>
            <a:off x="4743450" y="1285875"/>
            <a:ext cx="4114800" cy="3286125"/>
          </a:xfrm>
        </p:spPr>
        <p:txBody>
          <a:bodyPr>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18" name="Title 1"/>
          <p:cNvSpPr>
            <a:spLocks noGrp="1"/>
          </p:cNvSpPr>
          <p:nvPr>
            <p:ph type="title"/>
          </p:nvPr>
        </p:nvSpPr>
        <p:spPr>
          <a:xfrm>
            <a:off x="285750" y="428625"/>
            <a:ext cx="8572500" cy="714375"/>
          </a:xfrm>
        </p:spPr>
        <p:txBody>
          <a:bodyPr>
            <a:noAutofit/>
          </a:bodyPr>
          <a:lstStyle>
            <a:lvl1pPr>
              <a:defRPr>
                <a:latin typeface="IBM Plex Sans" panose="020B0503050000000000" pitchFamily="34" charset="0"/>
                <a:ea typeface="IBM Plex Sans" panose="020B0503050000000000" pitchFamily="34" charset="0"/>
                <a:cs typeface="IBM Plex Sans" panose="020B0503050000000000" pitchFamily="34" charset="0"/>
              </a:defRPr>
            </a:lvl1pPr>
          </a:lstStyle>
          <a:p>
            <a:r>
              <a:rPr lang="en-US" dirty="0"/>
              <a:t>Click to edit Master title style</a:t>
            </a:r>
          </a:p>
        </p:txBody>
      </p:sp>
    </p:spTree>
    <p:extLst>
      <p:ext uri="{BB962C8B-B14F-4D97-AF65-F5344CB8AC3E}">
        <p14:creationId xmlns:p14="http://schemas.microsoft.com/office/powerpoint/2010/main" val="34631260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a:t>
              </a:r>
              <a:r>
                <a:rPr lang="en-US" sz="250" b="0" i="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2019 IBM Corporation</a:t>
              </a:r>
              <a:r>
                <a:rPr lang="en-US" sz="500" b="0" i="0" baseline="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panose="020B0503050000000000" pitchFamily="34"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panose="020B0503050000000000" pitchFamily="34" charset="0"/>
                <a:ea typeface="IBM Plex Sans" charset="0"/>
                <a:cs typeface="IBM Plex Sans" charset="0"/>
              </a:endParaRPr>
            </a:p>
          </p:txBody>
        </p:sp>
      </p:grpSp>
      <p:sp>
        <p:nvSpPr>
          <p:cNvPr id="17"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IBM Services</a:t>
            </a:r>
          </a:p>
        </p:txBody>
      </p:sp>
      <p:sp>
        <p:nvSpPr>
          <p:cNvPr id="18"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panose="020B0503050000000000" pitchFamily="34" charset="0"/>
                <a:ea typeface="IBM Plex Sans" charset="0"/>
                <a:cs typeface="IBM Plex Sans" charset="0"/>
              </a:rPr>
              <a:pPr algn="l"/>
              <a:t>‹#›</a:t>
            </a:fld>
            <a:endParaRPr lang="en-US" sz="500" b="0" i="0" dirty="0">
              <a:solidFill>
                <a:schemeClr val="bg2"/>
              </a:solidFill>
              <a:latin typeface="IBM Plex Sans" panose="020B0503050000000000" pitchFamily="34" charset="0"/>
              <a:ea typeface="IBM Plex Sans" charset="0"/>
              <a:cs typeface="IBM Plex Sans" charset="0"/>
            </a:endParaRPr>
          </a:p>
        </p:txBody>
      </p:sp>
      <p:pic>
        <p:nvPicPr>
          <p:cNvPr id="23" name="Picture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22" name="Title 1"/>
          <p:cNvSpPr>
            <a:spLocks noGrp="1"/>
          </p:cNvSpPr>
          <p:nvPr>
            <p:ph type="title"/>
          </p:nvPr>
        </p:nvSpPr>
        <p:spPr>
          <a:xfrm>
            <a:off x="285750" y="428625"/>
            <a:ext cx="8572500" cy="714375"/>
          </a:xfrm>
        </p:spPr>
        <p:txBody>
          <a:bodyPr>
            <a:noAutofit/>
          </a:bodyPr>
          <a:lstStyle>
            <a:lvl1pPr>
              <a:defRPr>
                <a:latin typeface="IBM Plex Sans" panose="020B0503050000000000" pitchFamily="34" charset="0"/>
                <a:ea typeface="IBM Plex Sans" panose="020B0503050000000000" pitchFamily="34" charset="0"/>
                <a:cs typeface="IBM Plex Sans" panose="020B0503050000000000" pitchFamily="34" charset="0"/>
              </a:defRPr>
            </a:lvl1pPr>
          </a:lstStyle>
          <a:p>
            <a:r>
              <a:rPr lang="en-US" dirty="0"/>
              <a:t>Click to edit Master title style</a:t>
            </a:r>
          </a:p>
        </p:txBody>
      </p:sp>
    </p:spTree>
    <p:extLst>
      <p:ext uri="{BB962C8B-B14F-4D97-AF65-F5344CB8AC3E}">
        <p14:creationId xmlns:p14="http://schemas.microsoft.com/office/powerpoint/2010/main" val="4977660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lumMod val="40000"/>
                    <a:lumOff val="60000"/>
                  </a:schemeClr>
                </a:solidFill>
                <a:latin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panose="020B0503050000000000" pitchFamily="34" charset="0"/>
                <a:ea typeface="IBM Plex Sans" panose="020B0503050000000000" pitchFamily="34" charset="0"/>
                <a:cs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a:t>
              </a:r>
              <a:r>
                <a:rPr lang="en-US" sz="250" b="0" i="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2019 IBM Corporation</a:t>
              </a:r>
              <a:r>
                <a:rPr lang="en-US" sz="500" b="0" i="0" baseline="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panose="020B0503050000000000" pitchFamily="34"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panose="020B0503050000000000" pitchFamily="34" charset="0"/>
                <a:ea typeface="IBM Plex Sans" charset="0"/>
                <a:cs typeface="IBM Plex Sans" charset="0"/>
              </a:endParaRPr>
            </a:p>
          </p:txBody>
        </p:sp>
      </p:grpSp>
      <p:sp>
        <p:nvSpPr>
          <p:cNvPr id="18"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IBM Services</a:t>
            </a:r>
          </a:p>
        </p:txBody>
      </p:sp>
      <p:sp>
        <p:nvSpPr>
          <p:cNvPr id="22"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panose="020B0503050000000000" pitchFamily="34" charset="0"/>
                <a:ea typeface="IBM Plex Sans" charset="0"/>
                <a:cs typeface="IBM Plex Sans" charset="0"/>
              </a:rPr>
              <a:pPr algn="l"/>
              <a:t>‹#›</a:t>
            </a:fld>
            <a:endParaRPr lang="en-US" sz="500" b="0" i="0" dirty="0">
              <a:solidFill>
                <a:schemeClr val="bg2"/>
              </a:solidFill>
              <a:latin typeface="IBM Plex Sans" panose="020B0503050000000000" pitchFamily="34"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19" name="Title 1"/>
          <p:cNvSpPr>
            <a:spLocks noGrp="1"/>
          </p:cNvSpPr>
          <p:nvPr>
            <p:ph type="title"/>
          </p:nvPr>
        </p:nvSpPr>
        <p:spPr>
          <a:xfrm>
            <a:off x="285750" y="428625"/>
            <a:ext cx="8572500" cy="714375"/>
          </a:xfrm>
        </p:spPr>
        <p:txBody>
          <a:bodyPr>
            <a:noAutofit/>
          </a:bodyPr>
          <a:lstStyle>
            <a:lvl1pPr>
              <a:defRPr>
                <a:latin typeface="IBM Plex Sans" panose="020B0503050000000000" pitchFamily="34" charset="0"/>
                <a:ea typeface="IBM Plex Sans" panose="020B0503050000000000" pitchFamily="34" charset="0"/>
                <a:cs typeface="IBM Plex Sans" panose="020B0503050000000000" pitchFamily="34" charset="0"/>
              </a:defRPr>
            </a:lvl1pPr>
          </a:lstStyle>
          <a:p>
            <a:r>
              <a:rPr lang="en-US" dirty="0"/>
              <a:t>Click to edit Master title style</a:t>
            </a:r>
          </a:p>
        </p:txBody>
      </p:sp>
    </p:spTree>
    <p:extLst>
      <p:ext uri="{BB962C8B-B14F-4D97-AF65-F5344CB8AC3E}">
        <p14:creationId xmlns:p14="http://schemas.microsoft.com/office/powerpoint/2010/main" val="10163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AA060247-C61C-FB47-8BB0-665B2E16BDA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4" name="Rectangle 30">
            <a:extLst>
              <a:ext uri="{FF2B5EF4-FFF2-40B4-BE49-F238E27FC236}">
                <a16:creationId xmlns:a16="http://schemas.microsoft.com/office/drawing/2014/main" id="{490D4CDA-6378-8F48-BB3C-4D7659C3492C}"/>
              </a:ext>
            </a:extLst>
          </p:cNvPr>
          <p:cNvSpPr/>
          <p:nvPr userDrawn="1"/>
        </p:nvSpPr>
        <p:spPr>
          <a:xfrm>
            <a:off x="822960" y="1428750"/>
            <a:ext cx="9144000" cy="5143499"/>
          </a:xfrm>
          <a:prstGeom prst="rect">
            <a:avLst/>
          </a:prstGeom>
          <a:solidFill>
            <a:srgbClr val="132466">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endParaRPr lang="en-GB" sz="2800" b="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640350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10" name="Rectangle 9"/>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panose="020B0503050000000000" pitchFamily="34" charset="0"/>
                <a:ea typeface="IBM Plex Sans" panose="020B0503050000000000" pitchFamily="34" charset="0"/>
                <a:cs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a:t>
              </a:r>
              <a:r>
                <a:rPr lang="en-US" sz="250" b="0" i="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2019 IBM Corporation</a:t>
              </a:r>
              <a:r>
                <a:rPr lang="en-US" sz="500" b="0" i="0" baseline="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panose="020B0503050000000000" pitchFamily="34"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panose="020B0503050000000000" pitchFamily="34" charset="0"/>
                <a:ea typeface="IBM Plex Sans" charset="0"/>
                <a:cs typeface="IBM Plex Sans" charset="0"/>
              </a:endParaRPr>
            </a:p>
          </p:txBody>
        </p:sp>
      </p:grpSp>
      <p:sp>
        <p:nvSpPr>
          <p:cNvPr id="18"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IBM Services</a:t>
            </a:r>
          </a:p>
        </p:txBody>
      </p:sp>
      <p:sp>
        <p:nvSpPr>
          <p:cNvPr id="22"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panose="020B0503050000000000" pitchFamily="34" charset="0"/>
                <a:ea typeface="IBM Plex Sans" charset="0"/>
                <a:cs typeface="IBM Plex Sans" charset="0"/>
              </a:rPr>
              <a:pPr algn="l"/>
              <a:t>‹#›</a:t>
            </a:fld>
            <a:endParaRPr lang="en-US" sz="500" b="0" i="0" dirty="0">
              <a:solidFill>
                <a:schemeClr val="bg2"/>
              </a:solidFill>
              <a:latin typeface="IBM Plex Sans" panose="020B0503050000000000" pitchFamily="34"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21" name="Title 1"/>
          <p:cNvSpPr>
            <a:spLocks noGrp="1"/>
          </p:cNvSpPr>
          <p:nvPr>
            <p:ph type="title"/>
          </p:nvPr>
        </p:nvSpPr>
        <p:spPr>
          <a:xfrm>
            <a:off x="285750" y="428625"/>
            <a:ext cx="8572500" cy="714375"/>
          </a:xfrm>
        </p:spPr>
        <p:txBody>
          <a:bodyPr>
            <a:noAutofit/>
          </a:bodyPr>
          <a:lstStyle>
            <a:lvl1pPr>
              <a:defRPr>
                <a:latin typeface="IBM Plex Sans" panose="020B0503050000000000" pitchFamily="34" charset="0"/>
                <a:ea typeface="IBM Plex Sans" panose="020B0503050000000000" pitchFamily="34" charset="0"/>
                <a:cs typeface="IBM Plex Sans" panose="020B0503050000000000" pitchFamily="34" charset="0"/>
              </a:defRPr>
            </a:lvl1pPr>
          </a:lstStyle>
          <a:p>
            <a:r>
              <a:rPr lang="en-US" dirty="0"/>
              <a:t>Click to edit Master title style</a:t>
            </a:r>
          </a:p>
        </p:txBody>
      </p:sp>
    </p:spTree>
    <p:extLst>
      <p:ext uri="{BB962C8B-B14F-4D97-AF65-F5344CB8AC3E}">
        <p14:creationId xmlns:p14="http://schemas.microsoft.com/office/powerpoint/2010/main" val="42024334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10" name="Rectangle 9"/>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panose="020B0503050000000000"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vert="horz" lIns="0" tIns="0" rIns="0" bIns="0" rtlCol="0" anchor="t">
            <a:noAutofit/>
          </a:bodyPr>
          <a:lstStyle>
            <a:lvl1pPr>
              <a:defRPr lang="en-US" sz="1000" dirty="0">
                <a:solidFill>
                  <a:schemeClr val="accent1"/>
                </a:solidFill>
                <a:latin typeface="IBM Plex Sans" panose="020B0503050000000000" pitchFamily="34" charset="0"/>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panose="020B0503050000000000" pitchFamily="34" charset="0"/>
                <a:ea typeface="IBM Plex Sans" panose="020B0503050000000000" pitchFamily="34" charset="0"/>
                <a:cs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a:t>
              </a:r>
              <a:r>
                <a:rPr lang="en-US" sz="250" b="0" i="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2019 IBM Corporation</a:t>
              </a:r>
              <a:r>
                <a:rPr lang="en-US" sz="500" b="0" i="0" baseline="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panose="020B0503050000000000" pitchFamily="34"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panose="020B0503050000000000" pitchFamily="34" charset="0"/>
                <a:ea typeface="IBM Plex Sans" charset="0"/>
                <a:cs typeface="IBM Plex Sans" charset="0"/>
              </a:endParaRPr>
            </a:p>
          </p:txBody>
        </p:sp>
      </p:grpSp>
      <p:sp>
        <p:nvSpPr>
          <p:cNvPr id="18"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IBM Services</a:t>
            </a:r>
          </a:p>
        </p:txBody>
      </p:sp>
      <p:sp>
        <p:nvSpPr>
          <p:cNvPr id="22"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panose="020B0503050000000000" pitchFamily="34" charset="0"/>
                <a:ea typeface="IBM Plex Sans" charset="0"/>
                <a:cs typeface="IBM Plex Sans" charset="0"/>
              </a:rPr>
              <a:pPr algn="l"/>
              <a:t>‹#›</a:t>
            </a:fld>
            <a:endParaRPr lang="en-US" sz="500" b="0" i="0" dirty="0">
              <a:solidFill>
                <a:schemeClr val="bg2"/>
              </a:solidFill>
              <a:latin typeface="IBM Plex Sans" panose="020B0503050000000000" pitchFamily="34"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30457256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10" name="Rectangle 9"/>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panose="020B0503050000000000" pitchFamily="34" charset="0"/>
              </a:defRPr>
            </a:lvl1pPr>
          </a:lstStyle>
          <a:p>
            <a:r>
              <a:rPr lang="en-US" dirty="0"/>
              <a:t>Click to edit Master title style</a:t>
            </a:r>
          </a:p>
        </p:txBody>
      </p:sp>
      <p:sp>
        <p:nvSpPr>
          <p:cNvPr id="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285750" y="4589145"/>
            <a:ext cx="4143375" cy="285750"/>
          </a:xfrm>
        </p:spPr>
        <p:txBody>
          <a:bodyPr tIns="0" anchor="b"/>
          <a:lstStyle>
            <a:lvl1pPr>
              <a:defRPr sz="500" b="0">
                <a:solidFill>
                  <a:schemeClr val="bg2">
                    <a:alpha val="70000"/>
                  </a:schemeClr>
                </a:solidFill>
                <a:latin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a:t>
              </a:r>
              <a:r>
                <a:rPr lang="en-US" sz="250" b="0" i="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2019 IBM Corporation</a:t>
              </a:r>
              <a:r>
                <a:rPr lang="en-US" sz="500" b="0" i="0" baseline="0" dirty="0">
                  <a:latin typeface="IBM Plex Sans" panose="020B0503050000000000" pitchFamily="34" charset="0"/>
                  <a:ea typeface="IBM Plex Sans" charset="0"/>
                  <a:cs typeface="IBM Plex Sans" charset="0"/>
                </a:rPr>
                <a:t>              </a:t>
              </a:r>
              <a:r>
                <a:rPr lang="en-US" sz="500" b="0" i="0" dirty="0">
                  <a:latin typeface="IBM Plex Sans" panose="020B0503050000000000" pitchFamily="34"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panose="020B0503050000000000" pitchFamily="34"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panose="020B0503050000000000" pitchFamily="34"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panose="020B0503050000000000" pitchFamily="34" charset="0"/>
                <a:ea typeface="IBM Plex Sans" charset="0"/>
                <a:cs typeface="IBM Plex Sans" charset="0"/>
              </a:endParaRPr>
            </a:p>
          </p:txBody>
        </p:sp>
      </p:grpSp>
      <p:sp>
        <p:nvSpPr>
          <p:cNvPr id="17"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IBM Services</a:t>
            </a:r>
          </a:p>
        </p:txBody>
      </p:sp>
      <p:sp>
        <p:nvSpPr>
          <p:cNvPr id="18"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panose="020B0503050000000000" pitchFamily="34" charset="0"/>
                <a:ea typeface="IBM Plex Sans" charset="0"/>
                <a:cs typeface="IBM Plex Sans" charset="0"/>
              </a:rPr>
              <a:pPr algn="l"/>
              <a:t>‹#›</a:t>
            </a:fld>
            <a:endParaRPr lang="en-US" sz="500" b="0" i="0" dirty="0">
              <a:solidFill>
                <a:schemeClr val="bg2"/>
              </a:solidFill>
              <a:latin typeface="IBM Plex Sans" panose="020B0503050000000000" pitchFamily="34" charset="0"/>
              <a:ea typeface="IBM Plex Sans" charset="0"/>
              <a:cs typeface="IBM Plex Sans" charset="0"/>
            </a:endParaRPr>
          </a:p>
        </p:txBody>
      </p:sp>
      <p:pic>
        <p:nvPicPr>
          <p:cNvPr id="23" name="Picture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17247735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1285875"/>
            <a:ext cx="1857375" cy="2286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16"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66"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8"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8497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lvl1pPr>
              <a:defRPr>
                <a:latin typeface="IBM Plex Sans" panose="020B0503050000000000" pitchFamily="34"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latin typeface="IBM Plex Sans" panose="020B0503050000000000" pitchFamily="34"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0" y="4572000"/>
            <a:ext cx="1885951" cy="302895"/>
          </a:xfrm>
        </p:spPr>
        <p:txBody>
          <a:bodyPr tIns="0" anchor="b"/>
          <a:lstStyle>
            <a:lvl1pPr>
              <a:defRPr sz="500" b="0">
                <a:solidFill>
                  <a:schemeClr val="bg2">
                    <a:alpha val="70000"/>
                  </a:schemeClr>
                </a:solidFill>
                <a:latin typeface="IBM Plex Sans" panose="020B0503050000000000" pitchFamily="34" charset="0"/>
              </a:defRPr>
            </a:lvl1pPr>
            <a:lvl2pPr>
              <a:defRPr sz="563"/>
            </a:lvl2pPr>
            <a:lvl3pPr>
              <a:defRPr sz="563"/>
            </a:lvl3pPr>
            <a:lvl4pPr>
              <a:defRPr sz="563"/>
            </a:lvl4pPr>
            <a:lvl5pPr>
              <a:defRPr sz="563"/>
            </a:lvl5pPr>
          </a:lstStyle>
          <a:p>
            <a:pPr lvl="0"/>
            <a:r>
              <a:rPr lang="en-US" dirty="0"/>
              <a:t>Source: Edit source here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panose="020B0503050000000000" pitchFamily="34" charset="0"/>
                <a:ea typeface="IBM Plex Sans" charset="0"/>
                <a:cs typeface="IBM Plex Sans" charset="0"/>
              </a:rPr>
              <a:t>IBM Services</a:t>
            </a:r>
          </a:p>
        </p:txBody>
      </p:sp>
      <p:sp>
        <p:nvSpPr>
          <p:cNvPr id="16"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latin typeface="IBM Plex Sans" panose="020B0503050000000000" pitchFamily="34" charset="0"/>
              </a:defRPr>
            </a:lvl1pPr>
            <a:lvl2pPr>
              <a:defRPr>
                <a:solidFill>
                  <a:schemeClr val="bg2"/>
                </a:solidFill>
                <a:latin typeface="IBM Plex Sans" panose="020B0503050000000000" pitchFamily="34" charset="0"/>
              </a:defRPr>
            </a:lvl2pPr>
            <a:lvl3pPr>
              <a:defRPr>
                <a:solidFill>
                  <a:schemeClr val="bg2"/>
                </a:solidFill>
                <a:latin typeface="IBM Plex Sans" panose="020B0503050000000000" pitchFamily="34" charset="0"/>
              </a:defRPr>
            </a:lvl3pPr>
            <a:lvl4pPr>
              <a:defRPr>
                <a:solidFill>
                  <a:schemeClr val="bg2"/>
                </a:solidFill>
                <a:latin typeface="IBM Plex Sans" panose="020B0503050000000000" pitchFamily="34" charset="0"/>
              </a:defRPr>
            </a:lvl4pPr>
            <a:lvl5pPr>
              <a:defRPr>
                <a:solidFill>
                  <a:schemeClr val="bg2"/>
                </a:solidFill>
                <a:latin typeface="IBM Plex Sans" panose="020B0503050000000000"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96290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0" y="4572000"/>
            <a:ext cx="1885951"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40460716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35237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3" name="Text Placeholder 23"/>
          <p:cNvSpPr>
            <a:spLocks noGrp="1"/>
          </p:cNvSpPr>
          <p:nvPr>
            <p:ph type="body" sz="quarter" idx="14" hasCustomPrompt="1"/>
          </p:nvPr>
        </p:nvSpPr>
        <p:spPr>
          <a:xfrm>
            <a:off x="285750" y="4572000"/>
            <a:ext cx="1885951"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07080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58186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5"/>
          </a:xfrm>
          <a:prstGeom prst="rect">
            <a:avLst/>
          </a:prstGeom>
        </p:spPr>
      </p:pic>
      <p:sp>
        <p:nvSpPr>
          <p:cNvPr id="13" name="Text Placeholder 23"/>
          <p:cNvSpPr>
            <a:spLocks noGrp="1"/>
          </p:cNvSpPr>
          <p:nvPr>
            <p:ph type="body" sz="quarter" idx="14" hasCustomPrompt="1"/>
          </p:nvPr>
        </p:nvSpPr>
        <p:spPr>
          <a:xfrm>
            <a:off x="285750" y="4572000"/>
            <a:ext cx="1885951"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53324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E683DA-A8EE-EA49-A949-7CB4D9DFB45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7901" y="2188846"/>
            <a:ext cx="1414460" cy="525779"/>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794"/>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428625"/>
            <a:ext cx="4114800" cy="714375"/>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2019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6"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26376805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solidFill>
                <a:schemeClr val="tx1"/>
              </a:solidFill>
              <a:latin typeface="IBM Plex Sans" panose="020B0503050000000000" pitchFamily="34"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500" b="0">
                <a:solidFill>
                  <a:schemeClr val="tx1">
                    <a:alpha val="6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2019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4613036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solidFill>
                <a:schemeClr val="bg2"/>
              </a:solidFill>
              <a:latin typeface="IBM Plex Sans" panose="020B0503050000000000" pitchFamily="34"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500" b="0">
                <a:solidFill>
                  <a:schemeClr val="bg2"/>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2019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32975487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solidFill>
                <a:schemeClr val="bg2"/>
              </a:solidFill>
              <a:latin typeface="IBM Plex Sans" panose="020B0503050000000000" pitchFamily="34"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500" b="0">
                <a:solidFill>
                  <a:schemeClr val="bg2"/>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2019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39"/>
            <a:ext cx="353824" cy="142875"/>
          </a:xfrm>
          <a:prstGeom prst="rect">
            <a:avLst/>
          </a:prstGeom>
        </p:spPr>
      </p:pic>
    </p:spTree>
    <p:extLst>
      <p:ext uri="{BB962C8B-B14F-4D97-AF65-F5344CB8AC3E}">
        <p14:creationId xmlns:p14="http://schemas.microsoft.com/office/powerpoint/2010/main" val="2357708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solidFill>
                <a:schemeClr val="bg2"/>
              </a:solidFill>
              <a:latin typeface="IBM Plex Sans" panose="020B0503050000000000" pitchFamily="34"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500" b="0">
                <a:solidFill>
                  <a:schemeClr val="bg2"/>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2019 IBM Corporation</a:t>
              </a:r>
              <a:r>
                <a:rPr lang="en-US" sz="500" b="0" i="0" baseline="0" dirty="0">
                  <a:solidFill>
                    <a:schemeClr val="bg2"/>
                  </a:solidFill>
                  <a:latin typeface="IBM Plex Sans" charset="0"/>
                  <a:ea typeface="IBM Plex Sans" charset="0"/>
                  <a:cs typeface="IBM Plex Sans" charset="0"/>
                </a:rPr>
                <a:t>              </a:t>
              </a:r>
              <a:r>
                <a:rPr lang="en-US" sz="500"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solidFill>
                  <a:latin typeface="IBM Plex Sans" charset="0"/>
                  <a:ea typeface="IBM Plex Sans" charset="0"/>
                  <a:cs typeface="IBM Plex Sans" charset="0"/>
                </a:rPr>
                <a:t> </a:t>
              </a:r>
              <a:fld id="{7C9968D1-C8E5-4FE3-AED4-7D4518C301B3}" type="datetime3">
                <a:rPr lang="en-US" sz="500"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39"/>
            <a:ext cx="353824" cy="142875"/>
          </a:xfrm>
          <a:prstGeom prst="rect">
            <a:avLst/>
          </a:prstGeom>
        </p:spPr>
      </p:pic>
    </p:spTree>
    <p:extLst>
      <p:ext uri="{BB962C8B-B14F-4D97-AF65-F5344CB8AC3E}">
        <p14:creationId xmlns:p14="http://schemas.microsoft.com/office/powerpoint/2010/main" val="28287071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49" y="428625"/>
            <a:ext cx="8572500" cy="714375"/>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2019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369021890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2019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18"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045406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2"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2019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284286" y="1285875"/>
            <a:ext cx="85725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Tree>
    <p:extLst>
      <p:ext uri="{BB962C8B-B14F-4D97-AF65-F5344CB8AC3E}">
        <p14:creationId xmlns:p14="http://schemas.microsoft.com/office/powerpoint/2010/main" val="1895005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lumMod val="40000"/>
                    <a:lumOff val="6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2019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284286" y="1285875"/>
            <a:ext cx="85725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18"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021000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IBM Plex Sans" panose="020B0503050000000000" pitchFamily="34"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284286"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3"/>
          </p:nvPr>
        </p:nvSpPr>
        <p:spPr>
          <a:xfrm>
            <a:off x="4743450" y="1285875"/>
            <a:ext cx="4114800" cy="3286125"/>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07356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21" Type="http://schemas.openxmlformats.org/officeDocument/2006/relationships/theme" Target="../theme/theme1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5" Type="http://schemas.openxmlformats.org/officeDocument/2006/relationships/slideLayout" Target="../slideLayouts/slideLayout182.xml"/><Relationship Id="rId10" Type="http://schemas.openxmlformats.org/officeDocument/2006/relationships/tags" Target="../tags/tag4.xml"/><Relationship Id="rId4" Type="http://schemas.openxmlformats.org/officeDocument/2006/relationships/slideLayout" Target="../slideLayouts/slideLayout181.xml"/><Relationship Id="rId9" Type="http://schemas.openxmlformats.org/officeDocument/2006/relationships/tags" Target="../tags/tag3.xml"/></Relationships>
</file>

<file path=ppt/slideMasters/_rels/slideMaster1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187.xml"/><Relationship Id="rId7" Type="http://schemas.openxmlformats.org/officeDocument/2006/relationships/tags" Target="../tags/tag5.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theme" Target="../theme/theme12.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slideLayout" Target="../slideLayouts/slideLayout215.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28" Type="http://schemas.openxmlformats.org/officeDocument/2006/relationships/theme" Target="../theme/theme13.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 Id="rId27" Type="http://schemas.openxmlformats.org/officeDocument/2006/relationships/slideLayout" Target="../slideLayouts/slideLayout21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4.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theme" Target="../theme/theme15.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theme" Target="../theme/theme16.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4" Type="http://schemas.openxmlformats.org/officeDocument/2006/relationships/image" Target="../media/image4.png"/></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26" Type="http://schemas.openxmlformats.org/officeDocument/2006/relationships/slideLayout" Target="../slideLayouts/slideLayout296.xml"/><Relationship Id="rId3" Type="http://schemas.openxmlformats.org/officeDocument/2006/relationships/slideLayout" Target="../slideLayouts/slideLayout273.xml"/><Relationship Id="rId21" Type="http://schemas.openxmlformats.org/officeDocument/2006/relationships/slideLayout" Target="../slideLayouts/slideLayout291.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33" Type="http://schemas.openxmlformats.org/officeDocument/2006/relationships/theme" Target="../theme/theme18.xml"/><Relationship Id="rId2" Type="http://schemas.openxmlformats.org/officeDocument/2006/relationships/slideLayout" Target="../slideLayouts/slideLayout272.xml"/><Relationship Id="rId16" Type="http://schemas.openxmlformats.org/officeDocument/2006/relationships/slideLayout" Target="../slideLayouts/slideLayout286.xml"/><Relationship Id="rId20" Type="http://schemas.openxmlformats.org/officeDocument/2006/relationships/slideLayout" Target="../slideLayouts/slideLayout290.xml"/><Relationship Id="rId29" Type="http://schemas.openxmlformats.org/officeDocument/2006/relationships/slideLayout" Target="../slideLayouts/slideLayout299.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32" Type="http://schemas.openxmlformats.org/officeDocument/2006/relationships/slideLayout" Target="../slideLayouts/slideLayout302.xml"/><Relationship Id="rId5" Type="http://schemas.openxmlformats.org/officeDocument/2006/relationships/slideLayout" Target="../slideLayouts/slideLayout275.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10" Type="http://schemas.openxmlformats.org/officeDocument/2006/relationships/slideLayout" Target="../slideLayouts/slideLayout280.xml"/><Relationship Id="rId19" Type="http://schemas.openxmlformats.org/officeDocument/2006/relationships/slideLayout" Target="../slideLayouts/slideLayout289.xml"/><Relationship Id="rId31" Type="http://schemas.openxmlformats.org/officeDocument/2006/relationships/slideLayout" Target="../slideLayouts/slideLayout301.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 Id="rId8" Type="http://schemas.openxmlformats.org/officeDocument/2006/relationships/slideLayout" Target="../slideLayouts/slideLayout27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 Type="http://schemas.openxmlformats.org/officeDocument/2006/relationships/slideLayout" Target="../slideLayouts/slideLayout305.xml"/><Relationship Id="rId21" Type="http://schemas.openxmlformats.org/officeDocument/2006/relationships/slideLayout" Target="../slideLayouts/slideLayout323.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image" Target="../media/image4.png"/><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theme" Target="../theme/theme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theme" Target="../theme/theme20.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image" Target="../media/image4.png"/></Relationships>
</file>

<file path=ppt/slideMasters/_rels/slideMaster21.xml.rels><?xml version="1.0" encoding="UTF-8" standalone="yes"?>
<Relationships xmlns="http://schemas.openxmlformats.org/package/2006/relationships"><Relationship Id="rId8" Type="http://schemas.openxmlformats.org/officeDocument/2006/relationships/theme" Target="../theme/theme21.xml"/><Relationship Id="rId3" Type="http://schemas.openxmlformats.org/officeDocument/2006/relationships/slideLayout" Target="../slideLayouts/slideLayout356.xml"/><Relationship Id="rId7" Type="http://schemas.openxmlformats.org/officeDocument/2006/relationships/slideLayout" Target="../slideLayouts/slideLayout360.xml"/><Relationship Id="rId2" Type="http://schemas.openxmlformats.org/officeDocument/2006/relationships/slideLayout" Target="../slideLayouts/slideLayout355.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5" Type="http://schemas.openxmlformats.org/officeDocument/2006/relationships/slideLayout" Target="../slideLayouts/slideLayout358.xml"/><Relationship Id="rId4" Type="http://schemas.openxmlformats.org/officeDocument/2006/relationships/slideLayout" Target="../slideLayouts/slideLayout357.xml"/><Relationship Id="rId9" Type="http://schemas.openxmlformats.org/officeDocument/2006/relationships/image" Target="../media/image49.png"/></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363.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5" Type="http://schemas.openxmlformats.org/officeDocument/2006/relationships/image" Target="../media/image4.png"/><Relationship Id="rId4" Type="http://schemas.openxmlformats.org/officeDocument/2006/relationships/theme" Target="../theme/theme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4.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tags" Target="../tags/tag2.xml"/><Relationship Id="rId5" Type="http://schemas.openxmlformats.org/officeDocument/2006/relationships/slideLayout" Target="../slideLayouts/slideLayout72.xml"/><Relationship Id="rId10" Type="http://schemas.openxmlformats.org/officeDocument/2006/relationships/tags" Target="../tags/tag1.xml"/><Relationship Id="rId4" Type="http://schemas.openxmlformats.org/officeDocument/2006/relationships/slideLayout" Target="../slideLayouts/slideLayout7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image" Target="../media/image21.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heme" Target="../theme/theme7.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image" Target="../media/image21.png"/><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theme" Target="../theme/theme8.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image" Target="../media/image19.png"/><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9.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73845"/>
            <a:ext cx="4114800" cy="714376"/>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285750" y="1285876"/>
            <a:ext cx="4114800" cy="3429001"/>
          </a:xfrm>
          <a:prstGeom prst="rect">
            <a:avLst/>
          </a:prstGeom>
        </p:spPr>
        <p:txBody>
          <a:bodyPr vert="horz" lIns="0" tIns="228600" rIns="0" bIns="0" rtlCol="0" anchor="t">
            <a:noAutofit/>
          </a:bodyPr>
          <a:lstStyle/>
          <a:p>
            <a:pPr lvl="0"/>
            <a:r>
              <a:rPr lang="en-US" dirty="0"/>
              <a:t>Click to edit Master text styles</a:t>
            </a:r>
          </a:p>
          <a:p>
            <a:pPr lvl="1">
              <a:buFont typeface="Wingdings" panose="05000000000000000000" pitchFamily="2" charset="2"/>
              <a:buChar char="§"/>
            </a:pPr>
            <a:r>
              <a:rPr lang="en-US" dirty="0"/>
              <a:t>Second level</a:t>
            </a:r>
          </a:p>
          <a:p>
            <a:pPr lvl="2">
              <a:buSzPct val="80000"/>
              <a:buChar char="–"/>
            </a:pPr>
            <a:r>
              <a:rPr lang="en-US" dirty="0"/>
              <a:t>Third level</a:t>
            </a:r>
          </a:p>
          <a:p>
            <a:pPr lvl="3">
              <a:buFont typeface="Arial" panose="020B0604020202020204" pitchFamily="34" charset="0"/>
              <a:buChar char="•"/>
            </a:pPr>
            <a:r>
              <a:rPr lang="en-US" dirty="0"/>
              <a:t>Fourth level</a:t>
            </a:r>
          </a:p>
          <a:p>
            <a:pPr lvl="4">
              <a:buSzPct val="80000"/>
              <a:buChar char="–"/>
            </a:pPr>
            <a:r>
              <a:rPr lang="en-US" dirty="0"/>
              <a:t>Fifth level</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73" r:id="rId3"/>
    <p:sldLayoutId id="2147483771" r:id="rId4"/>
    <p:sldLayoutId id="2147483800" r:id="rId5"/>
    <p:sldLayoutId id="2147483802" r:id="rId6"/>
    <p:sldLayoutId id="2147483799" r:id="rId7"/>
    <p:sldLayoutId id="2147483801" r:id="rId8"/>
    <p:sldLayoutId id="2147483770" r:id="rId9"/>
  </p:sldLayoutIdLst>
  <p:txStyles>
    <p:titleStyle>
      <a:lvl1pPr algn="l" defTabSz="685800" rtl="0" eaLnBrk="1" latinLnBrk="0" hangingPunct="1">
        <a:lnSpc>
          <a:spcPct val="90000"/>
        </a:lnSpc>
        <a:spcBef>
          <a:spcPct val="0"/>
        </a:spcBef>
        <a:buNone/>
        <a:defRPr sz="225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685800" rtl="0" eaLnBrk="1" latinLnBrk="0" hangingPunct="1">
        <a:lnSpc>
          <a:spcPct val="105000"/>
        </a:lnSpc>
        <a:spcBef>
          <a:spcPts val="375"/>
        </a:spcBef>
        <a:buFontTx/>
        <a:buNone/>
        <a:tabLst/>
        <a:defRPr lang="en-US" sz="1250" b="0" i="0" kern="1200" dirty="0" smtClean="0">
          <a:solidFill>
            <a:schemeClr val="bg2"/>
          </a:solidFill>
          <a:latin typeface="IBM Plex Sans" charset="0"/>
          <a:ea typeface="IBM Plex Sans" charset="0"/>
          <a:cs typeface="Arial" charset="0"/>
        </a:defRPr>
      </a:lvl1pPr>
      <a:lvl2pPr marL="142875" indent="-142875" algn="l" defTabSz="685800" rtl="0" eaLnBrk="1" latinLnBrk="0" hangingPunct="1">
        <a:lnSpc>
          <a:spcPct val="105000"/>
        </a:lnSpc>
        <a:spcBef>
          <a:spcPts val="375"/>
        </a:spcBef>
        <a:buFont typeface="LucidaGrande" charset="0"/>
        <a:buChar char="-"/>
        <a:defRPr lang="en-US" sz="1250" b="0" i="0" kern="1200" dirty="0" smtClean="0">
          <a:solidFill>
            <a:schemeClr val="bg2"/>
          </a:solidFill>
          <a:latin typeface="IBM Plex Sans" charset="0"/>
          <a:ea typeface="IBM Plex Sans" charset="0"/>
          <a:cs typeface="Arial" charset="0"/>
        </a:defRPr>
      </a:lvl2pPr>
      <a:lvl3pPr marL="285750"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bg2"/>
          </a:solidFill>
          <a:latin typeface="IBM Plex Sans" charset="0"/>
          <a:ea typeface="IBM Plex Sans" charset="0"/>
          <a:cs typeface="Arial" charset="0"/>
        </a:defRPr>
      </a:lvl3pPr>
      <a:lvl4pPr marL="428625" indent="-142875" algn="l" defTabSz="685800" rtl="0" eaLnBrk="1" latinLnBrk="0" hangingPunct="1">
        <a:lnSpc>
          <a:spcPct val="105000"/>
        </a:lnSpc>
        <a:spcBef>
          <a:spcPts val="375"/>
        </a:spcBef>
        <a:buFont typeface=".AppleSystemUIFont" charset="-120"/>
        <a:buChar char="–"/>
        <a:defRPr lang="en-US" sz="1250" b="0" i="0" kern="1200" dirty="0" smtClean="0">
          <a:solidFill>
            <a:schemeClr val="bg2"/>
          </a:solidFill>
          <a:latin typeface="IBM Plex Sans" charset="0"/>
          <a:ea typeface="+mn-ea"/>
          <a:cs typeface="+mn-cs"/>
        </a:defRPr>
      </a:lvl4pPr>
      <a:lvl5pPr marL="571500" indent="-142875" algn="l" defTabSz="685800" rtl="0" eaLnBrk="1" latinLnBrk="0" hangingPunct="1">
        <a:lnSpc>
          <a:spcPct val="105000"/>
        </a:lnSpc>
        <a:spcBef>
          <a:spcPts val="375"/>
        </a:spcBef>
        <a:buFont typeface="Arial" panose="020B0604020202020204" pitchFamily="34" charset="0"/>
        <a:buChar char="•"/>
        <a:defRPr lang="en-US" sz="1250" b="0" i="0" kern="1200" dirty="0">
          <a:solidFill>
            <a:schemeClr val="bg2"/>
          </a:solidFill>
          <a:latin typeface="IBM Plex Sans"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73844"/>
            <a:ext cx="4114800" cy="714375"/>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285750" y="1285875"/>
            <a:ext cx="4114800" cy="3429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3295071391"/>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Lst>
  <p:txStyles>
    <p:titleStyle>
      <a:lvl1pPr algn="l" defTabSz="685800" rtl="0" eaLnBrk="1" latinLnBrk="0" hangingPunct="1">
        <a:lnSpc>
          <a:spcPct val="90000"/>
        </a:lnSpc>
        <a:spcBef>
          <a:spcPct val="0"/>
        </a:spcBef>
        <a:buNone/>
        <a:defRPr sz="225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685800" rtl="0" eaLnBrk="1" latinLnBrk="0" hangingPunct="1">
        <a:lnSpc>
          <a:spcPct val="105000"/>
        </a:lnSpc>
        <a:spcBef>
          <a:spcPts val="375"/>
        </a:spcBef>
        <a:buFontTx/>
        <a:buNone/>
        <a:tabLst/>
        <a:defRPr lang="en-US" sz="1250" b="0" i="0" kern="1200" dirty="0" smtClean="0">
          <a:solidFill>
            <a:schemeClr val="bg2"/>
          </a:solidFill>
          <a:latin typeface="IBM Plex Sans" charset="0"/>
          <a:ea typeface="IBM Plex Sans" charset="0"/>
          <a:cs typeface="Arial" charset="0"/>
        </a:defRPr>
      </a:lvl1pPr>
      <a:lvl2pPr marL="142875" indent="-142875" algn="l" defTabSz="685800" rtl="0" eaLnBrk="1" latinLnBrk="0" hangingPunct="1">
        <a:lnSpc>
          <a:spcPct val="105000"/>
        </a:lnSpc>
        <a:spcBef>
          <a:spcPts val="375"/>
        </a:spcBef>
        <a:buFont typeface="LucidaGrande" charset="0"/>
        <a:buChar char="-"/>
        <a:defRPr lang="en-US" sz="1250" b="0" i="0" kern="1200" dirty="0" smtClean="0">
          <a:solidFill>
            <a:schemeClr val="bg2"/>
          </a:solidFill>
          <a:latin typeface="IBM Plex Sans" charset="0"/>
          <a:ea typeface="IBM Plex Sans" charset="0"/>
          <a:cs typeface="Arial" charset="0"/>
        </a:defRPr>
      </a:lvl2pPr>
      <a:lvl3pPr marL="285750"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bg2"/>
          </a:solidFill>
          <a:latin typeface="IBM Plex Sans" charset="0"/>
          <a:ea typeface="IBM Plex Sans" charset="0"/>
          <a:cs typeface="Arial" charset="0"/>
        </a:defRPr>
      </a:lvl3pPr>
      <a:lvl4pPr marL="428625" indent="-142875" algn="l" defTabSz="685800" rtl="0" eaLnBrk="1" latinLnBrk="0" hangingPunct="1">
        <a:lnSpc>
          <a:spcPct val="105000"/>
        </a:lnSpc>
        <a:spcBef>
          <a:spcPts val="375"/>
        </a:spcBef>
        <a:buFont typeface=".AppleSystemUIFont" charset="-120"/>
        <a:buChar char="–"/>
        <a:defRPr lang="en-US" sz="1250" b="0" i="0" kern="1200" dirty="0" smtClean="0">
          <a:solidFill>
            <a:schemeClr val="bg2"/>
          </a:solidFill>
          <a:latin typeface="IBM Plex Sans" charset="0"/>
          <a:ea typeface="+mn-ea"/>
          <a:cs typeface="+mn-cs"/>
        </a:defRPr>
      </a:lvl4pPr>
      <a:lvl5pPr marL="571500" indent="-142875" algn="l" defTabSz="685800" rtl="0" eaLnBrk="1" latinLnBrk="0" hangingPunct="1">
        <a:lnSpc>
          <a:spcPct val="105000"/>
        </a:lnSpc>
        <a:spcBef>
          <a:spcPts val="375"/>
        </a:spcBef>
        <a:buFont typeface="Arial" panose="020B0604020202020204" pitchFamily="34" charset="0"/>
        <a:buChar char="•"/>
        <a:defRPr lang="en-US" sz="1250" b="0" i="0" kern="1200" dirty="0">
          <a:solidFill>
            <a:schemeClr val="bg2"/>
          </a:solidFill>
          <a:latin typeface="IBM Plex Sans"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0" y="4554141"/>
            <a:ext cx="9144000" cy="589359"/>
          </a:xfrm>
          <a:prstGeom prst="rect">
            <a:avLst/>
          </a:prstGeom>
          <a:solidFill>
            <a:srgbClr val="4C9C9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1027" name="Rectangle 4"/>
          <p:cNvSpPr>
            <a:spLocks noChangeArrowheads="1"/>
          </p:cNvSpPr>
          <p:nvPr/>
        </p:nvSpPr>
        <p:spPr bwMode="auto">
          <a:xfrm>
            <a:off x="8072804" y="4554141"/>
            <a:ext cx="1071196" cy="589359"/>
          </a:xfrm>
          <a:prstGeom prst="rect">
            <a:avLst/>
          </a:prstGeom>
          <a:solidFill>
            <a:srgbClr val="73B1A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1028" name="Rectangle 5"/>
          <p:cNvSpPr>
            <a:spLocks noChangeArrowheads="1"/>
          </p:cNvSpPr>
          <p:nvPr/>
        </p:nvSpPr>
        <p:spPr bwMode="auto">
          <a:xfrm>
            <a:off x="0" y="4554142"/>
            <a:ext cx="9144000" cy="211931"/>
          </a:xfrm>
          <a:prstGeom prst="rect">
            <a:avLst/>
          </a:prstGeom>
          <a:solidFill>
            <a:srgbClr val="80B8B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1029" name="Rectangle 6"/>
          <p:cNvSpPr>
            <a:spLocks noChangeArrowheads="1"/>
          </p:cNvSpPr>
          <p:nvPr/>
        </p:nvSpPr>
        <p:spPr bwMode="auto">
          <a:xfrm>
            <a:off x="8072804" y="4554142"/>
            <a:ext cx="1071196" cy="211931"/>
          </a:xfrm>
          <a:prstGeom prst="rect">
            <a:avLst/>
          </a:prstGeom>
          <a:solidFill>
            <a:srgbClr val="99C6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a:defRPr/>
            </a:pPr>
            <a:endParaRPr kumimoji="0" lang="zh-TW" altLang="en-US" sz="1650" b="1">
              <a:solidFill>
                <a:srgbClr val="000000"/>
              </a:solidFill>
              <a:latin typeface="Arial" charset="0"/>
              <a:ea typeface="標楷體" pitchFamily="65" charset="-120"/>
            </a:endParaRPr>
          </a:p>
        </p:txBody>
      </p:sp>
      <p:sp>
        <p:nvSpPr>
          <p:cNvPr id="1030" name="Rectangle 7"/>
          <p:cNvSpPr>
            <a:spLocks noChangeArrowheads="1"/>
          </p:cNvSpPr>
          <p:nvPr/>
        </p:nvSpPr>
        <p:spPr bwMode="auto">
          <a:xfrm>
            <a:off x="353159" y="4916360"/>
            <a:ext cx="320333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952500" eaLnBrk="0" hangingPunct="0">
              <a:defRPr kumimoji="1">
                <a:solidFill>
                  <a:schemeClr val="tx1"/>
                </a:solidFill>
                <a:latin typeface="Calibri" pitchFamily="34" charset="0"/>
                <a:ea typeface="新細明體" pitchFamily="18" charset="-120"/>
              </a:defRPr>
            </a:lvl1pPr>
            <a:lvl2pPr marL="742950" indent="-285750" defTabSz="952500" eaLnBrk="0" hangingPunct="0">
              <a:defRPr kumimoji="1">
                <a:solidFill>
                  <a:schemeClr val="tx1"/>
                </a:solidFill>
                <a:latin typeface="Calibri" pitchFamily="34" charset="0"/>
                <a:ea typeface="新細明體" pitchFamily="18" charset="-120"/>
              </a:defRPr>
            </a:lvl2pPr>
            <a:lvl3pPr marL="1143000" indent="-228600" defTabSz="952500" eaLnBrk="0" hangingPunct="0">
              <a:defRPr kumimoji="1">
                <a:solidFill>
                  <a:schemeClr val="tx1"/>
                </a:solidFill>
                <a:latin typeface="Calibri" pitchFamily="34" charset="0"/>
                <a:ea typeface="新細明體" pitchFamily="18" charset="-120"/>
              </a:defRPr>
            </a:lvl3pPr>
            <a:lvl4pPr marL="1600200" indent="-228600" defTabSz="952500" eaLnBrk="0" hangingPunct="0">
              <a:defRPr kumimoji="1">
                <a:solidFill>
                  <a:schemeClr val="tx1"/>
                </a:solidFill>
                <a:latin typeface="Calibri" pitchFamily="34" charset="0"/>
                <a:ea typeface="新細明體" pitchFamily="18" charset="-120"/>
              </a:defRPr>
            </a:lvl4pPr>
            <a:lvl5pPr marL="2057400" indent="-228600" defTabSz="952500" eaLnBrk="0" hangingPunct="0">
              <a:defRPr kumimoji="1">
                <a:solidFill>
                  <a:schemeClr val="tx1"/>
                </a:solidFill>
                <a:latin typeface="Calibri" pitchFamily="34" charset="0"/>
                <a:ea typeface="新細明體" pitchFamily="18" charset="-120"/>
              </a:defRPr>
            </a:lvl5pPr>
            <a:lvl6pPr marL="2514600" indent="-228600" defTabSz="952500"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52500"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52500"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52500"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spcBef>
                <a:spcPct val="50000"/>
              </a:spcBef>
              <a:defRPr/>
            </a:pPr>
            <a:r>
              <a:rPr kumimoji="0" lang="en-GB" altLang="en-GB" sz="600" dirty="0">
                <a:solidFill>
                  <a:srgbClr val="FFFFFF"/>
                </a:solidFill>
                <a:latin typeface="Verdana" pitchFamily="34" charset="0"/>
              </a:rPr>
              <a:t>© C</a:t>
            </a:r>
            <a:r>
              <a:rPr kumimoji="0" lang="en-US" altLang="zh-TW" sz="600" dirty="0">
                <a:solidFill>
                  <a:srgbClr val="FFFFFF"/>
                </a:solidFill>
                <a:latin typeface="Verdana" pitchFamily="34" charset="0"/>
              </a:rPr>
              <a:t>TBC</a:t>
            </a:r>
            <a:r>
              <a:rPr kumimoji="0" lang="en-GB" altLang="en-GB" sz="600" dirty="0">
                <a:solidFill>
                  <a:srgbClr val="FFFFFF"/>
                </a:solidFill>
                <a:latin typeface="Verdana" pitchFamily="34" charset="0"/>
              </a:rPr>
              <a:t> </a:t>
            </a:r>
          </a:p>
        </p:txBody>
      </p:sp>
      <p:sp>
        <p:nvSpPr>
          <p:cNvPr id="2052" name="Text Box 8"/>
          <p:cNvSpPr txBox="1">
            <a:spLocks noChangeArrowheads="1"/>
          </p:cNvSpPr>
          <p:nvPr/>
        </p:nvSpPr>
        <p:spPr bwMode="auto">
          <a:xfrm>
            <a:off x="3338146" y="4879093"/>
            <a:ext cx="2467708" cy="166864"/>
          </a:xfrm>
          <a:prstGeom prst="rect">
            <a:avLst/>
          </a:prstGeom>
          <a:noFill/>
          <a:ln>
            <a:noFill/>
          </a:ln>
          <a:effectLst/>
        </p:spPr>
        <p:txBody>
          <a:bodyPr lIns="62381" tIns="31190" rIns="62381" bIns="31190" anchor="ctr">
            <a:spAutoFit/>
          </a:bodyPr>
          <a:lstStyle>
            <a:lvl1pPr>
              <a:defRPr sz="2400" b="1">
                <a:solidFill>
                  <a:schemeClr val="tx1"/>
                </a:solidFill>
                <a:latin typeface="Arial" pitchFamily="34" charset="0"/>
                <a:ea typeface="標楷體" pitchFamily="65" charset="-120"/>
              </a:defRPr>
            </a:lvl1pPr>
            <a:lvl2pPr marL="742950" indent="-285750">
              <a:defRPr sz="2400" b="1">
                <a:solidFill>
                  <a:schemeClr val="tx1"/>
                </a:solidFill>
                <a:latin typeface="Arial" pitchFamily="34" charset="0"/>
                <a:ea typeface="標楷體" pitchFamily="65" charset="-120"/>
              </a:defRPr>
            </a:lvl2pPr>
            <a:lvl3pPr marL="1143000" indent="-228600">
              <a:defRPr sz="2400" b="1">
                <a:solidFill>
                  <a:schemeClr val="tx1"/>
                </a:solidFill>
                <a:latin typeface="Arial" pitchFamily="34" charset="0"/>
                <a:ea typeface="標楷體" pitchFamily="65" charset="-120"/>
              </a:defRPr>
            </a:lvl3pPr>
            <a:lvl4pPr marL="1600200" indent="-228600">
              <a:defRPr sz="2400" b="1">
                <a:solidFill>
                  <a:schemeClr val="tx1"/>
                </a:solidFill>
                <a:latin typeface="Arial" pitchFamily="34" charset="0"/>
                <a:ea typeface="標楷體" pitchFamily="65" charset="-120"/>
              </a:defRPr>
            </a:lvl4pPr>
            <a:lvl5pPr marL="2057400" indent="-228600">
              <a:defRPr sz="2400" b="1">
                <a:solidFill>
                  <a:schemeClr val="tx1"/>
                </a:solidFill>
                <a:latin typeface="Arial" pitchFamily="34" charset="0"/>
                <a:ea typeface="標楷體" pitchFamily="65" charset="-120"/>
              </a:defRPr>
            </a:lvl5pPr>
            <a:lvl6pPr marL="2514600" indent="-228600" algn="ctr" eaLnBrk="0" fontAlgn="base" hangingPunct="0">
              <a:spcBef>
                <a:spcPct val="0"/>
              </a:spcBef>
              <a:spcAft>
                <a:spcPct val="0"/>
              </a:spcAft>
              <a:defRPr sz="2400" b="1">
                <a:solidFill>
                  <a:schemeClr val="tx1"/>
                </a:solidFill>
                <a:latin typeface="Arial" pitchFamily="34" charset="0"/>
                <a:ea typeface="標楷體" pitchFamily="65" charset="-120"/>
              </a:defRPr>
            </a:lvl6pPr>
            <a:lvl7pPr marL="2971800" indent="-228600" algn="ctr" eaLnBrk="0" fontAlgn="base" hangingPunct="0">
              <a:spcBef>
                <a:spcPct val="0"/>
              </a:spcBef>
              <a:spcAft>
                <a:spcPct val="0"/>
              </a:spcAft>
              <a:defRPr sz="2400" b="1">
                <a:solidFill>
                  <a:schemeClr val="tx1"/>
                </a:solidFill>
                <a:latin typeface="Arial" pitchFamily="34" charset="0"/>
                <a:ea typeface="標楷體" pitchFamily="65" charset="-120"/>
              </a:defRPr>
            </a:lvl7pPr>
            <a:lvl8pPr marL="3429000" indent="-228600" algn="ctr" eaLnBrk="0" fontAlgn="base" hangingPunct="0">
              <a:spcBef>
                <a:spcPct val="0"/>
              </a:spcBef>
              <a:spcAft>
                <a:spcPct val="0"/>
              </a:spcAft>
              <a:defRPr sz="2400" b="1">
                <a:solidFill>
                  <a:schemeClr val="tx1"/>
                </a:solidFill>
                <a:latin typeface="Arial" pitchFamily="34" charset="0"/>
                <a:ea typeface="標楷體" pitchFamily="65" charset="-120"/>
              </a:defRPr>
            </a:lvl8pPr>
            <a:lvl9pPr marL="3886200" indent="-228600" algn="ctr" eaLnBrk="0" fontAlgn="base" hangingPunct="0">
              <a:spcBef>
                <a:spcPct val="0"/>
              </a:spcBef>
              <a:spcAft>
                <a:spcPct val="0"/>
              </a:spcAft>
              <a:defRPr sz="2400" b="1">
                <a:solidFill>
                  <a:schemeClr val="tx1"/>
                </a:solidFill>
                <a:latin typeface="Arial" pitchFamily="34" charset="0"/>
                <a:ea typeface="標楷體" pitchFamily="65" charset="-120"/>
              </a:defRPr>
            </a:lvl9pPr>
          </a:lstStyle>
          <a:p>
            <a:pPr algn="ctr" defTabSz="685659" eaLnBrk="0" hangingPunct="0">
              <a:spcBef>
                <a:spcPct val="50000"/>
              </a:spcBef>
              <a:defRPr/>
            </a:pPr>
            <a:r>
              <a:rPr kumimoji="0" lang="zh-TW" altLang="en-US" sz="675" b="0" dirty="0">
                <a:solidFill>
                  <a:srgbClr val="FFFFFF"/>
                </a:solidFill>
                <a:latin typeface="Verdana" pitchFamily="34" charset="0"/>
                <a:ea typeface="新細明體" pitchFamily="18" charset="-120"/>
              </a:rPr>
              <a:t>機密文件/</a:t>
            </a:r>
            <a:r>
              <a:rPr kumimoji="0" lang="en-US" altLang="zh-TW" sz="675" b="0" dirty="0">
                <a:solidFill>
                  <a:srgbClr val="FFFFFF"/>
                </a:solidFill>
                <a:latin typeface="Verdana" pitchFamily="34" charset="0"/>
                <a:ea typeface="新細明體" pitchFamily="18" charset="-120"/>
              </a:rPr>
              <a:t>Confidential</a:t>
            </a:r>
          </a:p>
        </p:txBody>
      </p:sp>
      <p:sp>
        <p:nvSpPr>
          <p:cNvPr id="1032" name="Title1"/>
          <p:cNvSpPr>
            <a:spLocks noGrp="1" noChangeArrowheads="1"/>
          </p:cNvSpPr>
          <p:nvPr>
            <p:ph type="title"/>
            <p:custDataLst>
              <p:tags r:id="rId9"/>
            </p:custDataLst>
          </p:nvPr>
        </p:nvSpPr>
        <p:spPr bwMode="gray">
          <a:xfrm>
            <a:off x="279890" y="111919"/>
            <a:ext cx="8836269" cy="50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65492" bIns="0" numCol="1" anchor="ctr" anchorCtr="0" compatLnSpc="1">
            <a:prstTxWarp prst="textNoShape">
              <a:avLst/>
            </a:prstTxWarp>
          </a:bodyPr>
          <a:lstStyle/>
          <a:p>
            <a:pPr lvl="0"/>
            <a:endParaRPr lang="zh-TW" altLang="zh-TW" noProof="1"/>
          </a:p>
        </p:txBody>
      </p:sp>
      <p:sp>
        <p:nvSpPr>
          <p:cNvPr id="1033" name="Rectangle 10"/>
          <p:cNvSpPr>
            <a:spLocks noGrp="1" noChangeArrowheads="1"/>
          </p:cNvSpPr>
          <p:nvPr>
            <p:ph type="body" idx="1"/>
          </p:nvPr>
        </p:nvSpPr>
        <p:spPr bwMode="auto">
          <a:xfrm>
            <a:off x="279890" y="726281"/>
            <a:ext cx="844208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570" tIns="42570" rIns="42570" bIns="42570" numCol="1" anchor="t" anchorCtr="0" compatLnSpc="1">
            <a:prstTxWarp prst="textNoShape">
              <a:avLst/>
            </a:prstTxWarp>
          </a:bodyPr>
          <a:lstStyle/>
          <a:p>
            <a:pPr lvl="0"/>
            <a:r>
              <a:rPr lang="en-US" altLang="zh-TW" noProof="1"/>
              <a:t>Click to edit master</a:t>
            </a:r>
            <a:r>
              <a:rPr lang="en-CA" altLang="zh-CN"/>
              <a:t> </a:t>
            </a:r>
            <a:r>
              <a:rPr lang="en-CA" altLang="zh-TW" noProof="1"/>
              <a:t>text styles</a:t>
            </a:r>
          </a:p>
          <a:p>
            <a:pPr lvl="1"/>
            <a:r>
              <a:rPr lang="en-CA" altLang="zh-TW" noProof="1"/>
              <a:t>Second level</a:t>
            </a:r>
          </a:p>
          <a:p>
            <a:pPr lvl="2"/>
            <a:r>
              <a:rPr lang="en-CA" altLang="zh-TW" noProof="1"/>
              <a:t>Third level</a:t>
            </a:r>
            <a:endParaRPr lang="en-CA" altLang="zh-CN"/>
          </a:p>
          <a:p>
            <a:pPr lvl="3"/>
            <a:r>
              <a:rPr lang="en-CA" altLang="zh-CN"/>
              <a:t>Fourth level</a:t>
            </a:r>
            <a:endParaRPr lang="en-CA" altLang="zh-TW" noProof="1"/>
          </a:p>
        </p:txBody>
      </p:sp>
      <p:sp>
        <p:nvSpPr>
          <p:cNvPr id="1452045" name="Notes" hidden="1"/>
          <p:cNvSpPr txBox="1">
            <a:spLocks noChangeArrowheads="1"/>
          </p:cNvSpPr>
          <p:nvPr>
            <p:custDataLst>
              <p:tags r:id="rId10"/>
            </p:custDataLst>
          </p:nvPr>
        </p:nvSpPr>
        <p:spPr bwMode="auto">
          <a:xfrm>
            <a:off x="279889" y="4445504"/>
            <a:ext cx="5773615" cy="103875"/>
          </a:xfrm>
          <a:prstGeom prst="rect">
            <a:avLst/>
          </a:prstGeom>
          <a:noFill/>
          <a:ln>
            <a:noFill/>
          </a:ln>
          <a:effectLst/>
        </p:spPr>
        <p:txBody>
          <a:bodyPr lIns="0" tIns="0" rIns="0" bIns="0" anchor="b">
            <a:spAutoFit/>
          </a:bodyPr>
          <a:lstStyle>
            <a:lvl1pPr algn="l" defTabSz="881063">
              <a:defRPr sz="2400">
                <a:solidFill>
                  <a:schemeClr val="tx1"/>
                </a:solidFill>
                <a:latin typeface="Times New Roman" pitchFamily="18" charset="0"/>
              </a:defRPr>
            </a:lvl1pPr>
            <a:lvl2pPr marL="550863" indent="-184150" algn="l" defTabSz="881063">
              <a:defRPr sz="2400">
                <a:solidFill>
                  <a:schemeClr val="tx1"/>
                </a:solidFill>
                <a:latin typeface="Times New Roman" pitchFamily="18" charset="0"/>
              </a:defRPr>
            </a:lvl2pPr>
            <a:lvl3pPr marL="915988" indent="-182563" algn="l" defTabSz="881063">
              <a:defRPr sz="2400">
                <a:solidFill>
                  <a:schemeClr val="tx1"/>
                </a:solidFill>
                <a:latin typeface="Times New Roman" pitchFamily="18" charset="0"/>
              </a:defRPr>
            </a:lvl3pPr>
            <a:lvl4pPr marL="1284288" indent="-184150" algn="l" defTabSz="881063">
              <a:defRPr sz="2400">
                <a:solidFill>
                  <a:schemeClr val="tx1"/>
                </a:solidFill>
                <a:latin typeface="Times New Roman" pitchFamily="18" charset="0"/>
              </a:defRPr>
            </a:lvl4pPr>
            <a:lvl5pPr marL="1651000" indent="-184150" algn="l" defTabSz="881063">
              <a:defRPr sz="2400">
                <a:solidFill>
                  <a:schemeClr val="tx1"/>
                </a:solidFill>
                <a:latin typeface="Times New Roman" pitchFamily="18" charset="0"/>
              </a:defRPr>
            </a:lvl5pPr>
            <a:lvl6pPr marL="2108200" indent="-184150" defTabSz="881063" eaLnBrk="0" fontAlgn="base" hangingPunct="0">
              <a:spcBef>
                <a:spcPct val="0"/>
              </a:spcBef>
              <a:spcAft>
                <a:spcPct val="0"/>
              </a:spcAft>
              <a:defRPr sz="2400">
                <a:solidFill>
                  <a:schemeClr val="tx1"/>
                </a:solidFill>
                <a:latin typeface="Times New Roman" pitchFamily="18" charset="0"/>
              </a:defRPr>
            </a:lvl6pPr>
            <a:lvl7pPr marL="2565400" indent="-184150" defTabSz="881063" eaLnBrk="0" fontAlgn="base" hangingPunct="0">
              <a:spcBef>
                <a:spcPct val="0"/>
              </a:spcBef>
              <a:spcAft>
                <a:spcPct val="0"/>
              </a:spcAft>
              <a:defRPr sz="2400">
                <a:solidFill>
                  <a:schemeClr val="tx1"/>
                </a:solidFill>
                <a:latin typeface="Times New Roman" pitchFamily="18" charset="0"/>
              </a:defRPr>
            </a:lvl7pPr>
            <a:lvl8pPr marL="3022600" indent="-184150" defTabSz="881063" eaLnBrk="0" fontAlgn="base" hangingPunct="0">
              <a:spcBef>
                <a:spcPct val="0"/>
              </a:spcBef>
              <a:spcAft>
                <a:spcPct val="0"/>
              </a:spcAft>
              <a:defRPr sz="2400">
                <a:solidFill>
                  <a:schemeClr val="tx1"/>
                </a:solidFill>
                <a:latin typeface="Times New Roman" pitchFamily="18" charset="0"/>
              </a:defRPr>
            </a:lvl8pPr>
            <a:lvl9pPr marL="3479800" indent="-184150" defTabSz="881063" eaLnBrk="0" fontAlgn="base" hangingPunct="0">
              <a:spcBef>
                <a:spcPct val="0"/>
              </a:spcBef>
              <a:spcAft>
                <a:spcPct val="0"/>
              </a:spcAft>
              <a:defRPr sz="2400">
                <a:solidFill>
                  <a:schemeClr val="tx1"/>
                </a:solidFill>
                <a:latin typeface="Times New Roman" pitchFamily="18" charset="0"/>
              </a:defRPr>
            </a:lvl9pPr>
          </a:lstStyle>
          <a:p>
            <a:pPr eaLnBrk="0" fontAlgn="t" hangingPunct="0">
              <a:defRPr/>
            </a:pPr>
            <a:endParaRPr kumimoji="0" lang="zh-TW" altLang="en-US" sz="675" noProof="1">
              <a:solidFill>
                <a:srgbClr val="000000"/>
              </a:solidFill>
              <a:latin typeface="Verdana" pitchFamily="34" charset="0"/>
              <a:ea typeface="+mn-ea"/>
            </a:endParaRPr>
          </a:p>
        </p:txBody>
      </p:sp>
      <p:sp>
        <p:nvSpPr>
          <p:cNvPr id="1035" name="Line 14"/>
          <p:cNvSpPr>
            <a:spLocks noChangeShapeType="1"/>
          </p:cNvSpPr>
          <p:nvPr/>
        </p:nvSpPr>
        <p:spPr bwMode="auto">
          <a:xfrm>
            <a:off x="187569" y="676275"/>
            <a:ext cx="8893420" cy="0"/>
          </a:xfrm>
          <a:prstGeom prst="line">
            <a:avLst/>
          </a:prstGeom>
          <a:noFill/>
          <a:ln w="19050">
            <a:solidFill>
              <a:srgbClr val="006666"/>
            </a:solidFill>
            <a:round/>
            <a:headEnd/>
            <a:tailEnd/>
          </a:ln>
          <a:extLst>
            <a:ext uri="{909E8E84-426E-40DD-AFC4-6F175D3DCCD1}">
              <a14:hiddenFill xmlns:a14="http://schemas.microsoft.com/office/drawing/2010/main">
                <a:noFill/>
              </a14:hiddenFill>
            </a:ext>
          </a:extLst>
        </p:spPr>
        <p:txBody>
          <a:bodyPr lIns="31928" tIns="31928" rIns="31928" bIns="31928" anchor="ctr"/>
          <a:lstStyle/>
          <a:p>
            <a:endParaRPr lang="zh-TW" altLang="en-US" sz="1013"/>
          </a:p>
        </p:txBody>
      </p:sp>
      <p:sp>
        <p:nvSpPr>
          <p:cNvPr id="2" name="投影片編號版面配置區 1"/>
          <p:cNvSpPr>
            <a:spLocks noGrp="1"/>
          </p:cNvSpPr>
          <p:nvPr>
            <p:ph type="sldNum" sz="quarter" idx="4"/>
          </p:nvPr>
        </p:nvSpPr>
        <p:spPr>
          <a:xfrm>
            <a:off x="6831623" y="4825604"/>
            <a:ext cx="2133600" cy="273844"/>
          </a:xfrm>
          <a:prstGeom prst="rect">
            <a:avLst/>
          </a:prstGeom>
        </p:spPr>
        <p:txBody>
          <a:bodyPr vert="horz" lIns="91440" tIns="45720" rIns="91440" bIns="45720" rtlCol="0" anchor="ctr"/>
          <a:lstStyle>
            <a:lvl1pPr algn="r">
              <a:defRPr sz="900">
                <a:solidFill>
                  <a:schemeClr val="tx2"/>
                </a:solidFill>
                <a:ea typeface="新細明體" charset="-120"/>
              </a:defRPr>
            </a:lvl1pPr>
          </a:lstStyle>
          <a:p>
            <a:pPr>
              <a:defRPr/>
            </a:pPr>
            <a:fld id="{4245951D-9746-4EEE-A3C0-1747E2AA457E}" type="slidenum">
              <a:rPr lang="zh-TW" altLang="en-US"/>
              <a:pPr>
                <a:defRPr/>
              </a:pPr>
              <a:t>‹#›</a:t>
            </a:fld>
            <a:endParaRPr lang="zh-TW" altLang="en-US" dirty="0"/>
          </a:p>
        </p:txBody>
      </p:sp>
    </p:spTree>
    <p:extLst>
      <p:ext uri="{BB962C8B-B14F-4D97-AF65-F5344CB8AC3E}">
        <p14:creationId xmlns:p14="http://schemas.microsoft.com/office/powerpoint/2010/main" val="2885512423"/>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Lst>
  <p:hf hdr="0" ftr="0" dt="0"/>
  <p:txStyles>
    <p:titleStyle>
      <a:lvl1pPr algn="l" defTabSz="600075" rtl="0" eaLnBrk="0" fontAlgn="base" hangingPunct="0">
        <a:spcBef>
          <a:spcPct val="0"/>
        </a:spcBef>
        <a:spcAft>
          <a:spcPct val="0"/>
        </a:spcAft>
        <a:defRPr sz="2175" b="1">
          <a:solidFill>
            <a:srgbClr val="006666"/>
          </a:solidFill>
          <a:latin typeface="+mj-lt"/>
          <a:ea typeface="+mj-ea"/>
          <a:cs typeface="+mj-cs"/>
        </a:defRPr>
      </a:lvl1pPr>
      <a:lvl2pPr algn="l" defTabSz="600075" rtl="0" eaLnBrk="0" fontAlgn="base" hangingPunct="0">
        <a:spcBef>
          <a:spcPct val="0"/>
        </a:spcBef>
        <a:spcAft>
          <a:spcPct val="0"/>
        </a:spcAft>
        <a:defRPr sz="2175" b="1">
          <a:solidFill>
            <a:srgbClr val="006666"/>
          </a:solidFill>
          <a:latin typeface="Arial Narrow" pitchFamily="34" charset="0"/>
          <a:ea typeface="標楷體" pitchFamily="65" charset="-120"/>
        </a:defRPr>
      </a:lvl2pPr>
      <a:lvl3pPr algn="l" defTabSz="600075" rtl="0" eaLnBrk="0" fontAlgn="base" hangingPunct="0">
        <a:spcBef>
          <a:spcPct val="0"/>
        </a:spcBef>
        <a:spcAft>
          <a:spcPct val="0"/>
        </a:spcAft>
        <a:defRPr sz="2175" b="1">
          <a:solidFill>
            <a:srgbClr val="006666"/>
          </a:solidFill>
          <a:latin typeface="Arial Narrow" pitchFamily="34" charset="0"/>
          <a:ea typeface="標楷體" pitchFamily="65" charset="-120"/>
        </a:defRPr>
      </a:lvl3pPr>
      <a:lvl4pPr algn="l" defTabSz="600075" rtl="0" eaLnBrk="0" fontAlgn="base" hangingPunct="0">
        <a:spcBef>
          <a:spcPct val="0"/>
        </a:spcBef>
        <a:spcAft>
          <a:spcPct val="0"/>
        </a:spcAft>
        <a:defRPr sz="2175" b="1">
          <a:solidFill>
            <a:srgbClr val="006666"/>
          </a:solidFill>
          <a:latin typeface="Arial Narrow" pitchFamily="34" charset="0"/>
          <a:ea typeface="標楷體" pitchFamily="65" charset="-120"/>
        </a:defRPr>
      </a:lvl4pPr>
      <a:lvl5pPr algn="l" defTabSz="600075" rtl="0" eaLnBrk="0" fontAlgn="base" hangingPunct="0">
        <a:spcBef>
          <a:spcPct val="0"/>
        </a:spcBef>
        <a:spcAft>
          <a:spcPct val="0"/>
        </a:spcAft>
        <a:defRPr sz="2175" b="1">
          <a:solidFill>
            <a:srgbClr val="006666"/>
          </a:solidFill>
          <a:latin typeface="Arial Narrow" pitchFamily="34" charset="0"/>
          <a:ea typeface="標楷體" pitchFamily="65" charset="-120"/>
        </a:defRPr>
      </a:lvl5pPr>
      <a:lvl6pPr marL="311908" algn="l" defTabSz="601070" rtl="0" eaLnBrk="0" fontAlgn="base" hangingPunct="0">
        <a:spcBef>
          <a:spcPct val="0"/>
        </a:spcBef>
        <a:spcAft>
          <a:spcPct val="0"/>
        </a:spcAft>
        <a:defRPr sz="2175" b="1">
          <a:solidFill>
            <a:srgbClr val="006666"/>
          </a:solidFill>
          <a:latin typeface="Arial Narrow" pitchFamily="34" charset="0"/>
          <a:ea typeface="標楷體" pitchFamily="65" charset="-120"/>
        </a:defRPr>
      </a:lvl6pPr>
      <a:lvl7pPr marL="623812" algn="l" defTabSz="601070" rtl="0" eaLnBrk="0" fontAlgn="base" hangingPunct="0">
        <a:spcBef>
          <a:spcPct val="0"/>
        </a:spcBef>
        <a:spcAft>
          <a:spcPct val="0"/>
        </a:spcAft>
        <a:defRPr sz="2175" b="1">
          <a:solidFill>
            <a:srgbClr val="006666"/>
          </a:solidFill>
          <a:latin typeface="Arial Narrow" pitchFamily="34" charset="0"/>
          <a:ea typeface="標楷體" pitchFamily="65" charset="-120"/>
        </a:defRPr>
      </a:lvl7pPr>
      <a:lvl8pPr marL="935720" algn="l" defTabSz="601070" rtl="0" eaLnBrk="0" fontAlgn="base" hangingPunct="0">
        <a:spcBef>
          <a:spcPct val="0"/>
        </a:spcBef>
        <a:spcAft>
          <a:spcPct val="0"/>
        </a:spcAft>
        <a:defRPr sz="2175" b="1">
          <a:solidFill>
            <a:srgbClr val="006666"/>
          </a:solidFill>
          <a:latin typeface="Arial Narrow" pitchFamily="34" charset="0"/>
          <a:ea typeface="標楷體" pitchFamily="65" charset="-120"/>
        </a:defRPr>
      </a:lvl8pPr>
      <a:lvl9pPr marL="1247625" algn="l" defTabSz="601070" rtl="0" eaLnBrk="0" fontAlgn="base" hangingPunct="0">
        <a:spcBef>
          <a:spcPct val="0"/>
        </a:spcBef>
        <a:spcAft>
          <a:spcPct val="0"/>
        </a:spcAft>
        <a:defRPr sz="2175" b="1">
          <a:solidFill>
            <a:srgbClr val="006666"/>
          </a:solidFill>
          <a:latin typeface="Arial Narrow" pitchFamily="34" charset="0"/>
          <a:ea typeface="標楷體" pitchFamily="65" charset="-120"/>
        </a:defRPr>
      </a:lvl9pPr>
    </p:titleStyle>
    <p:bodyStyle>
      <a:lvl1pPr marL="184547" indent="-184547" algn="l" defTabSz="669131" rtl="0" eaLnBrk="0" fontAlgn="base" hangingPunct="0">
        <a:spcBef>
          <a:spcPct val="40000"/>
        </a:spcBef>
        <a:spcAft>
          <a:spcPct val="0"/>
        </a:spcAft>
        <a:buClr>
          <a:schemeClr val="tx1"/>
        </a:buClr>
        <a:buFont typeface="Verdana" pitchFamily="34" charset="0"/>
        <a:buChar char="•"/>
        <a:defRPr sz="1650" b="1">
          <a:solidFill>
            <a:schemeClr val="tx1"/>
          </a:solidFill>
          <a:latin typeface="Times New Roman" pitchFamily="18" charset="0"/>
          <a:ea typeface="+mn-ea"/>
          <a:cs typeface="Times New Roman" pitchFamily="18" charset="0"/>
        </a:defRPr>
      </a:lvl1pPr>
      <a:lvl2pPr marL="391716" indent="-80963" algn="l" defTabSz="669131" rtl="0" eaLnBrk="0" fontAlgn="base" hangingPunct="0">
        <a:spcBef>
          <a:spcPct val="20000"/>
        </a:spcBef>
        <a:spcAft>
          <a:spcPct val="0"/>
        </a:spcAft>
        <a:buClr>
          <a:schemeClr val="tx1"/>
        </a:buClr>
        <a:buChar char="-"/>
        <a:defRPr sz="1500" b="1">
          <a:solidFill>
            <a:schemeClr val="tx1"/>
          </a:solidFill>
          <a:latin typeface="Times New Roman" pitchFamily="18" charset="0"/>
          <a:ea typeface="+mn-ea"/>
          <a:cs typeface="Times New Roman" pitchFamily="18" charset="0"/>
        </a:defRPr>
      </a:lvl2pPr>
      <a:lvl3pPr marL="717947" indent="-195263" algn="l" defTabSz="669131" rtl="0" eaLnBrk="0" fontAlgn="base" hangingPunct="0">
        <a:spcBef>
          <a:spcPct val="20000"/>
        </a:spcBef>
        <a:spcAft>
          <a:spcPct val="0"/>
        </a:spcAft>
        <a:buClr>
          <a:schemeClr val="tx1"/>
        </a:buClr>
        <a:buFont typeface="Marlett" pitchFamily="2" charset="2"/>
        <a:buChar char="8"/>
        <a:defRPr b="1">
          <a:solidFill>
            <a:schemeClr val="tx1"/>
          </a:solidFill>
          <a:latin typeface="Times New Roman" pitchFamily="18" charset="0"/>
          <a:ea typeface="+mn-ea"/>
          <a:cs typeface="Times New Roman" pitchFamily="18" charset="0"/>
        </a:defRPr>
      </a:lvl3pPr>
      <a:lvl4pPr marL="988219" indent="-140494" algn="l" defTabSz="669131" rtl="0" eaLnBrk="0" fontAlgn="base" hangingPunct="0">
        <a:spcBef>
          <a:spcPct val="20000"/>
        </a:spcBef>
        <a:spcAft>
          <a:spcPct val="0"/>
        </a:spcAft>
        <a:buClr>
          <a:schemeClr val="tx1"/>
        </a:buClr>
        <a:buChar char="-"/>
        <a:defRPr b="1">
          <a:solidFill>
            <a:schemeClr val="tx1"/>
          </a:solidFill>
          <a:latin typeface="Times New Roman" pitchFamily="18" charset="0"/>
          <a:ea typeface="+mn-ea"/>
          <a:cs typeface="Times New Roman" pitchFamily="18" charset="0"/>
        </a:defRPr>
      </a:lvl4pPr>
      <a:lvl5pPr marL="1471613" indent="-230981" algn="l" defTabSz="669131"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5pPr>
      <a:lvl6pPr marL="1783715" indent="-231764" algn="l" defTabSz="669299"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6pPr>
      <a:lvl7pPr marL="2095619" indent="-231764" algn="l" defTabSz="669299"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7pPr>
      <a:lvl8pPr marL="2407527" indent="-231764" algn="l" defTabSz="669299"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8pPr>
      <a:lvl9pPr marL="2719434" indent="-231764" algn="l" defTabSz="669299"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9pPr>
    </p:bodyStyle>
    <p:otherStyle>
      <a:defPPr>
        <a:defRPr lang="zh-TW"/>
      </a:defPPr>
      <a:lvl1pPr marL="0" algn="l" defTabSz="623812" rtl="0" eaLnBrk="1" latinLnBrk="0" hangingPunct="1">
        <a:defRPr sz="1200" kern="1200">
          <a:solidFill>
            <a:schemeClr val="tx1"/>
          </a:solidFill>
          <a:latin typeface="+mn-lt"/>
          <a:ea typeface="+mn-ea"/>
          <a:cs typeface="+mn-cs"/>
        </a:defRPr>
      </a:lvl1pPr>
      <a:lvl2pPr marL="311908" algn="l" defTabSz="623812" rtl="0" eaLnBrk="1" latinLnBrk="0" hangingPunct="1">
        <a:defRPr sz="1200" kern="1200">
          <a:solidFill>
            <a:schemeClr val="tx1"/>
          </a:solidFill>
          <a:latin typeface="+mn-lt"/>
          <a:ea typeface="+mn-ea"/>
          <a:cs typeface="+mn-cs"/>
        </a:defRPr>
      </a:lvl2pPr>
      <a:lvl3pPr marL="623812" algn="l" defTabSz="623812" rtl="0" eaLnBrk="1" latinLnBrk="0" hangingPunct="1">
        <a:defRPr sz="1200" kern="1200">
          <a:solidFill>
            <a:schemeClr val="tx1"/>
          </a:solidFill>
          <a:latin typeface="+mn-lt"/>
          <a:ea typeface="+mn-ea"/>
          <a:cs typeface="+mn-cs"/>
        </a:defRPr>
      </a:lvl3pPr>
      <a:lvl4pPr marL="935720" algn="l" defTabSz="623812" rtl="0" eaLnBrk="1" latinLnBrk="0" hangingPunct="1">
        <a:defRPr sz="1200" kern="1200">
          <a:solidFill>
            <a:schemeClr val="tx1"/>
          </a:solidFill>
          <a:latin typeface="+mn-lt"/>
          <a:ea typeface="+mn-ea"/>
          <a:cs typeface="+mn-cs"/>
        </a:defRPr>
      </a:lvl4pPr>
      <a:lvl5pPr marL="1247625" algn="l" defTabSz="623812" rtl="0" eaLnBrk="1" latinLnBrk="0" hangingPunct="1">
        <a:defRPr sz="1200" kern="1200">
          <a:solidFill>
            <a:schemeClr val="tx1"/>
          </a:solidFill>
          <a:latin typeface="+mn-lt"/>
          <a:ea typeface="+mn-ea"/>
          <a:cs typeface="+mn-cs"/>
        </a:defRPr>
      </a:lvl5pPr>
      <a:lvl6pPr marL="1559531" algn="l" defTabSz="623812" rtl="0" eaLnBrk="1" latinLnBrk="0" hangingPunct="1">
        <a:defRPr sz="1200" kern="1200">
          <a:solidFill>
            <a:schemeClr val="tx1"/>
          </a:solidFill>
          <a:latin typeface="+mn-lt"/>
          <a:ea typeface="+mn-ea"/>
          <a:cs typeface="+mn-cs"/>
        </a:defRPr>
      </a:lvl6pPr>
      <a:lvl7pPr marL="1871437" algn="l" defTabSz="623812" rtl="0" eaLnBrk="1" latinLnBrk="0" hangingPunct="1">
        <a:defRPr sz="1200" kern="1200">
          <a:solidFill>
            <a:schemeClr val="tx1"/>
          </a:solidFill>
          <a:latin typeface="+mn-lt"/>
          <a:ea typeface="+mn-ea"/>
          <a:cs typeface="+mn-cs"/>
        </a:defRPr>
      </a:lvl7pPr>
      <a:lvl8pPr marL="2183345" algn="l" defTabSz="623812" rtl="0" eaLnBrk="1" latinLnBrk="0" hangingPunct="1">
        <a:defRPr sz="1200" kern="1200">
          <a:solidFill>
            <a:schemeClr val="tx1"/>
          </a:solidFill>
          <a:latin typeface="+mn-lt"/>
          <a:ea typeface="+mn-ea"/>
          <a:cs typeface="+mn-cs"/>
        </a:defRPr>
      </a:lvl8pPr>
      <a:lvl9pPr marL="2495250" algn="l" defTabSz="623812" rtl="0" eaLnBrk="1" latinLnBrk="0" hangingPunct="1">
        <a:defRPr sz="12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3" y="4554148"/>
            <a:ext cx="9144000" cy="589359"/>
          </a:xfrm>
          <a:prstGeom prst="rect">
            <a:avLst/>
          </a:prstGeom>
          <a:solidFill>
            <a:srgbClr val="4C9C9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5167" tIns="32585" rIns="65167" bIns="32585" anchor="ctr"/>
          <a:lstStyle/>
          <a:p>
            <a:pPr defTabSz="651721"/>
            <a:endParaRPr kumimoji="0" lang="zh-TW" altLang="en-US" sz="1275">
              <a:solidFill>
                <a:srgbClr val="000000"/>
              </a:solidFill>
              <a:latin typeface="Calibri"/>
              <a:ea typeface="標楷體"/>
            </a:endParaRPr>
          </a:p>
        </p:txBody>
      </p:sp>
      <p:sp>
        <p:nvSpPr>
          <p:cNvPr id="1027" name="Rectangle 4"/>
          <p:cNvSpPr>
            <a:spLocks noChangeArrowheads="1"/>
          </p:cNvSpPr>
          <p:nvPr/>
        </p:nvSpPr>
        <p:spPr bwMode="auto">
          <a:xfrm>
            <a:off x="8072493" y="4554148"/>
            <a:ext cx="1071562" cy="589359"/>
          </a:xfrm>
          <a:prstGeom prst="rect">
            <a:avLst/>
          </a:prstGeom>
          <a:solidFill>
            <a:srgbClr val="73B1A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5167" tIns="32585" rIns="65167" bIns="32585" anchor="ctr"/>
          <a:lstStyle/>
          <a:p>
            <a:pPr defTabSz="651721"/>
            <a:endParaRPr kumimoji="0" lang="zh-TW" altLang="en-US" sz="1275">
              <a:solidFill>
                <a:srgbClr val="000000"/>
              </a:solidFill>
              <a:latin typeface="Calibri"/>
              <a:ea typeface="標楷體"/>
            </a:endParaRPr>
          </a:p>
        </p:txBody>
      </p:sp>
      <p:sp>
        <p:nvSpPr>
          <p:cNvPr id="1028" name="Rectangle 5"/>
          <p:cNvSpPr>
            <a:spLocks noChangeArrowheads="1"/>
          </p:cNvSpPr>
          <p:nvPr/>
        </p:nvSpPr>
        <p:spPr bwMode="auto">
          <a:xfrm>
            <a:off x="3" y="4554147"/>
            <a:ext cx="9144000" cy="211931"/>
          </a:xfrm>
          <a:prstGeom prst="rect">
            <a:avLst/>
          </a:prstGeom>
          <a:solidFill>
            <a:srgbClr val="80B8B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167" tIns="32585" rIns="65167" bIns="32585" anchor="ctr"/>
          <a:lstStyle/>
          <a:p>
            <a:pPr defTabSz="651721"/>
            <a:endParaRPr kumimoji="0" lang="zh-TW" altLang="en-US" sz="1275">
              <a:solidFill>
                <a:srgbClr val="000000"/>
              </a:solidFill>
              <a:latin typeface="Calibri"/>
              <a:ea typeface="標楷體"/>
            </a:endParaRPr>
          </a:p>
        </p:txBody>
      </p:sp>
      <p:sp>
        <p:nvSpPr>
          <p:cNvPr id="1029" name="Rectangle 6"/>
          <p:cNvSpPr>
            <a:spLocks noChangeArrowheads="1"/>
          </p:cNvSpPr>
          <p:nvPr/>
        </p:nvSpPr>
        <p:spPr bwMode="auto">
          <a:xfrm>
            <a:off x="8072493" y="4554147"/>
            <a:ext cx="1071562" cy="211931"/>
          </a:xfrm>
          <a:prstGeom prst="rect">
            <a:avLst/>
          </a:prstGeom>
          <a:solidFill>
            <a:srgbClr val="99C6C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5167" tIns="32585" rIns="65167" bIns="32585" anchor="ctr"/>
          <a:lstStyle/>
          <a:p>
            <a:pPr defTabSz="651721"/>
            <a:endParaRPr kumimoji="0" lang="zh-TW" altLang="en-US" sz="1275">
              <a:solidFill>
                <a:srgbClr val="000000"/>
              </a:solidFill>
              <a:latin typeface="Calibri"/>
              <a:ea typeface="標楷體"/>
            </a:endParaRPr>
          </a:p>
        </p:txBody>
      </p:sp>
      <p:sp>
        <p:nvSpPr>
          <p:cNvPr id="1030" name="Rectangle 7"/>
          <p:cNvSpPr>
            <a:spLocks noChangeArrowheads="1"/>
          </p:cNvSpPr>
          <p:nvPr/>
        </p:nvSpPr>
        <p:spPr bwMode="auto">
          <a:xfrm>
            <a:off x="352425" y="4910647"/>
            <a:ext cx="3205163" cy="1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defTabSz="746152">
              <a:spcBef>
                <a:spcPct val="50000"/>
              </a:spcBef>
            </a:pPr>
            <a:r>
              <a:rPr kumimoji="0" lang="en-GB" altLang="en-GB" sz="675" dirty="0">
                <a:solidFill>
                  <a:srgbClr val="FFFFFF"/>
                </a:solidFill>
                <a:latin typeface="Verdana" pitchFamily="34" charset="0"/>
              </a:rPr>
              <a:t>© C</a:t>
            </a:r>
            <a:r>
              <a:rPr kumimoji="0" lang="en-US" altLang="zh-TW" sz="675" dirty="0">
                <a:solidFill>
                  <a:srgbClr val="FFFFFF"/>
                </a:solidFill>
                <a:latin typeface="Verdana" pitchFamily="34" charset="0"/>
              </a:rPr>
              <a:t>TBC</a:t>
            </a:r>
            <a:r>
              <a:rPr kumimoji="0" lang="en-GB" altLang="en-GB" sz="675" dirty="0">
                <a:solidFill>
                  <a:srgbClr val="FFFFFF"/>
                </a:solidFill>
                <a:latin typeface="Verdana" pitchFamily="34" charset="0"/>
              </a:rPr>
              <a:t> </a:t>
            </a:r>
          </a:p>
        </p:txBody>
      </p:sp>
      <p:sp>
        <p:nvSpPr>
          <p:cNvPr id="2052" name="Text Box 8"/>
          <p:cNvSpPr txBox="1">
            <a:spLocks noChangeArrowheads="1"/>
          </p:cNvSpPr>
          <p:nvPr/>
        </p:nvSpPr>
        <p:spPr bwMode="auto">
          <a:xfrm>
            <a:off x="3338552" y="4871936"/>
            <a:ext cx="2466975" cy="181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5167" tIns="32585" rIns="65167" bIns="32585" anchor="ctr">
            <a:spAutoFit/>
          </a:bodyPr>
          <a:lstStyle>
            <a:lvl1pPr>
              <a:defRPr sz="2400" b="1">
                <a:solidFill>
                  <a:schemeClr val="tx1"/>
                </a:solidFill>
                <a:latin typeface="Arial" pitchFamily="34" charset="0"/>
                <a:ea typeface="標楷體" pitchFamily="65" charset="-120"/>
              </a:defRPr>
            </a:lvl1pPr>
            <a:lvl2pPr marL="742950" indent="-285750">
              <a:defRPr sz="2400" b="1">
                <a:solidFill>
                  <a:schemeClr val="tx1"/>
                </a:solidFill>
                <a:latin typeface="Arial" pitchFamily="34" charset="0"/>
                <a:ea typeface="標楷體" pitchFamily="65" charset="-120"/>
              </a:defRPr>
            </a:lvl2pPr>
            <a:lvl3pPr marL="1143000" indent="-228600">
              <a:defRPr sz="2400" b="1">
                <a:solidFill>
                  <a:schemeClr val="tx1"/>
                </a:solidFill>
                <a:latin typeface="Arial" pitchFamily="34" charset="0"/>
                <a:ea typeface="標楷體" pitchFamily="65" charset="-120"/>
              </a:defRPr>
            </a:lvl3pPr>
            <a:lvl4pPr marL="1600200" indent="-228600">
              <a:defRPr sz="2400" b="1">
                <a:solidFill>
                  <a:schemeClr val="tx1"/>
                </a:solidFill>
                <a:latin typeface="Arial" pitchFamily="34" charset="0"/>
                <a:ea typeface="標楷體" pitchFamily="65" charset="-120"/>
              </a:defRPr>
            </a:lvl4pPr>
            <a:lvl5pPr marL="2057400" indent="-228600">
              <a:defRPr sz="2400" b="1">
                <a:solidFill>
                  <a:schemeClr val="tx1"/>
                </a:solidFill>
                <a:latin typeface="Arial" pitchFamily="34" charset="0"/>
                <a:ea typeface="標楷體" pitchFamily="65" charset="-120"/>
              </a:defRPr>
            </a:lvl5pPr>
            <a:lvl6pPr marL="2514600" indent="-228600" algn="ctr" eaLnBrk="0" fontAlgn="base" hangingPunct="0">
              <a:spcBef>
                <a:spcPct val="0"/>
              </a:spcBef>
              <a:spcAft>
                <a:spcPct val="0"/>
              </a:spcAft>
              <a:defRPr sz="2400" b="1">
                <a:solidFill>
                  <a:schemeClr val="tx1"/>
                </a:solidFill>
                <a:latin typeface="Arial" pitchFamily="34" charset="0"/>
                <a:ea typeface="標楷體" pitchFamily="65" charset="-120"/>
              </a:defRPr>
            </a:lvl6pPr>
            <a:lvl7pPr marL="2971800" indent="-228600" algn="ctr" eaLnBrk="0" fontAlgn="base" hangingPunct="0">
              <a:spcBef>
                <a:spcPct val="0"/>
              </a:spcBef>
              <a:spcAft>
                <a:spcPct val="0"/>
              </a:spcAft>
              <a:defRPr sz="2400" b="1">
                <a:solidFill>
                  <a:schemeClr val="tx1"/>
                </a:solidFill>
                <a:latin typeface="Arial" pitchFamily="34" charset="0"/>
                <a:ea typeface="標楷體" pitchFamily="65" charset="-120"/>
              </a:defRPr>
            </a:lvl7pPr>
            <a:lvl8pPr marL="3429000" indent="-228600" algn="ctr" eaLnBrk="0" fontAlgn="base" hangingPunct="0">
              <a:spcBef>
                <a:spcPct val="0"/>
              </a:spcBef>
              <a:spcAft>
                <a:spcPct val="0"/>
              </a:spcAft>
              <a:defRPr sz="2400" b="1">
                <a:solidFill>
                  <a:schemeClr val="tx1"/>
                </a:solidFill>
                <a:latin typeface="Arial" pitchFamily="34" charset="0"/>
                <a:ea typeface="標楷體" pitchFamily="65" charset="-120"/>
              </a:defRPr>
            </a:lvl8pPr>
            <a:lvl9pPr marL="3886200" indent="-228600" algn="ctr" eaLnBrk="0" fontAlgn="base" hangingPunct="0">
              <a:spcBef>
                <a:spcPct val="0"/>
              </a:spcBef>
              <a:spcAft>
                <a:spcPct val="0"/>
              </a:spcAft>
              <a:defRPr sz="2400" b="1">
                <a:solidFill>
                  <a:schemeClr val="tx1"/>
                </a:solidFill>
                <a:latin typeface="Arial" pitchFamily="34" charset="0"/>
                <a:ea typeface="標楷體" pitchFamily="65" charset="-120"/>
              </a:defRPr>
            </a:lvl9pPr>
          </a:lstStyle>
          <a:p>
            <a:pPr defTabSz="651721" fontAlgn="auto">
              <a:spcBef>
                <a:spcPct val="50000"/>
              </a:spcBef>
              <a:spcAft>
                <a:spcPts val="0"/>
              </a:spcAft>
              <a:defRPr/>
            </a:pPr>
            <a:r>
              <a:rPr kumimoji="0" lang="zh-TW" altLang="en-US" sz="750" b="0" dirty="0">
                <a:solidFill>
                  <a:srgbClr val="FFFFFF"/>
                </a:solidFill>
                <a:latin typeface="Verdana" pitchFamily="34" charset="0"/>
                <a:ea typeface="新細明體" pitchFamily="18" charset="-120"/>
              </a:rPr>
              <a:t>機密文件/</a:t>
            </a:r>
            <a:r>
              <a:rPr kumimoji="0" lang="en-US" altLang="zh-TW" sz="750" b="0" dirty="0">
                <a:solidFill>
                  <a:srgbClr val="FFFFFF"/>
                </a:solidFill>
                <a:latin typeface="Verdana" pitchFamily="34" charset="0"/>
                <a:ea typeface="新細明體" pitchFamily="18" charset="-120"/>
              </a:rPr>
              <a:t>Confidential</a:t>
            </a:r>
          </a:p>
        </p:txBody>
      </p:sp>
      <p:sp>
        <p:nvSpPr>
          <p:cNvPr id="1032" name="Title1"/>
          <p:cNvSpPr>
            <a:spLocks noGrp="1" noChangeArrowheads="1"/>
          </p:cNvSpPr>
          <p:nvPr>
            <p:ph type="title"/>
            <p:custDataLst>
              <p:tags r:id="rId7"/>
            </p:custDataLst>
          </p:nvPr>
        </p:nvSpPr>
        <p:spPr bwMode="gray">
          <a:xfrm>
            <a:off x="279400" y="111958"/>
            <a:ext cx="8836025" cy="508397"/>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68422" bIns="0" numCol="1" anchor="ctr" anchorCtr="0" compatLnSpc="1">
            <a:prstTxWarp prst="textNoShape">
              <a:avLst/>
            </a:prstTxWarp>
          </a:bodyPr>
          <a:lstStyle/>
          <a:p>
            <a:pPr lvl="0"/>
            <a:endParaRPr lang="zh-TW" altLang="zh-TW" noProof="1"/>
          </a:p>
        </p:txBody>
      </p:sp>
      <p:sp>
        <p:nvSpPr>
          <p:cNvPr id="1033" name="Rectangle 10"/>
          <p:cNvSpPr>
            <a:spLocks noGrp="1" noChangeArrowheads="1"/>
          </p:cNvSpPr>
          <p:nvPr>
            <p:ph type="body" idx="1"/>
          </p:nvPr>
        </p:nvSpPr>
        <p:spPr bwMode="auto">
          <a:xfrm>
            <a:off x="279450" y="726288"/>
            <a:ext cx="8442325" cy="371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477" tIns="44477" rIns="44477" bIns="44477" numCol="1" anchor="t" anchorCtr="0" compatLnSpc="1">
            <a:prstTxWarp prst="textNoShape">
              <a:avLst/>
            </a:prstTxWarp>
          </a:bodyPr>
          <a:lstStyle/>
          <a:p>
            <a:pPr lvl="0"/>
            <a:r>
              <a:rPr lang="en-US" altLang="zh-TW" noProof="1"/>
              <a:t>Click to edit master</a:t>
            </a:r>
            <a:r>
              <a:rPr lang="en-CA" altLang="zh-CN"/>
              <a:t> </a:t>
            </a:r>
            <a:r>
              <a:rPr lang="en-CA" altLang="zh-TW" noProof="1"/>
              <a:t>text styles</a:t>
            </a:r>
          </a:p>
          <a:p>
            <a:pPr lvl="1"/>
            <a:r>
              <a:rPr lang="en-CA" altLang="zh-TW" noProof="1"/>
              <a:t>Second level</a:t>
            </a:r>
          </a:p>
          <a:p>
            <a:pPr lvl="2"/>
            <a:r>
              <a:rPr lang="en-CA" altLang="zh-TW" noProof="1"/>
              <a:t>Third level</a:t>
            </a:r>
            <a:endParaRPr lang="en-CA" altLang="zh-CN"/>
          </a:p>
          <a:p>
            <a:pPr lvl="3"/>
            <a:r>
              <a:rPr lang="en-CA" altLang="zh-CN"/>
              <a:t>Fourth level</a:t>
            </a:r>
            <a:endParaRPr lang="en-CA" altLang="zh-TW" noProof="1"/>
          </a:p>
        </p:txBody>
      </p:sp>
      <p:sp>
        <p:nvSpPr>
          <p:cNvPr id="1452043" name="Rectangle 11"/>
          <p:cNvSpPr>
            <a:spLocks noGrp="1" noChangeArrowheads="1"/>
          </p:cNvSpPr>
          <p:nvPr>
            <p:ph type="sldNum" sz="quarter" idx="4"/>
          </p:nvPr>
        </p:nvSpPr>
        <p:spPr bwMode="auto">
          <a:xfrm>
            <a:off x="8512231" y="4839891"/>
            <a:ext cx="296862"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2117" rIns="0" bIns="42117" numCol="1" anchor="ctr" anchorCtr="0" compatLnSpc="1">
            <a:prstTxWarp prst="textNoShape">
              <a:avLst/>
            </a:prstTxWarp>
          </a:bodyPr>
          <a:lstStyle>
            <a:lvl1pPr algn="l" defTabSz="627935" fontAlgn="auto">
              <a:spcBef>
                <a:spcPts val="0"/>
              </a:spcBef>
              <a:spcAft>
                <a:spcPts val="0"/>
              </a:spcAft>
              <a:defRPr kumimoji="0" sz="600" b="0" noProof="1" smtClean="0">
                <a:solidFill>
                  <a:schemeClr val="tx2"/>
                </a:solidFill>
                <a:latin typeface="Verdana" pitchFamily="34" charset="0"/>
                <a:ea typeface="+mn-ea"/>
              </a:defRPr>
            </a:lvl1pPr>
          </a:lstStyle>
          <a:p>
            <a:pPr>
              <a:defRPr/>
            </a:pPr>
            <a:fld id="{49C40094-D680-41C9-BB9D-F84D43956959}" type="slidenum">
              <a:rPr lang="zh-TW" altLang="en-US">
                <a:solidFill>
                  <a:srgbClr val="FFFFFF"/>
                </a:solidFill>
              </a:rPr>
              <a:pPr>
                <a:defRPr/>
              </a:pPr>
              <a:t>‹#›</a:t>
            </a:fld>
            <a:endParaRPr lang="zh-TW" altLang="en-US" dirty="0">
              <a:solidFill>
                <a:srgbClr val="FFFFFF"/>
              </a:solidFill>
            </a:endParaRPr>
          </a:p>
        </p:txBody>
      </p:sp>
      <p:sp>
        <p:nvSpPr>
          <p:cNvPr id="1452045" name="Notes" hidden="1"/>
          <p:cNvSpPr txBox="1">
            <a:spLocks noChangeArrowheads="1"/>
          </p:cNvSpPr>
          <p:nvPr>
            <p:custDataLst>
              <p:tags r:id="rId8"/>
            </p:custDataLst>
          </p:nvPr>
        </p:nvSpPr>
        <p:spPr bwMode="auto">
          <a:xfrm>
            <a:off x="279402" y="4433971"/>
            <a:ext cx="5773738" cy="115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algn="l" defTabSz="881063">
              <a:defRPr sz="2400">
                <a:solidFill>
                  <a:schemeClr val="tx1"/>
                </a:solidFill>
                <a:latin typeface="Times New Roman" pitchFamily="18" charset="0"/>
              </a:defRPr>
            </a:lvl1pPr>
            <a:lvl2pPr marL="550863" indent="-184150" algn="l" defTabSz="881063">
              <a:defRPr sz="2400">
                <a:solidFill>
                  <a:schemeClr val="tx1"/>
                </a:solidFill>
                <a:latin typeface="Times New Roman" pitchFamily="18" charset="0"/>
              </a:defRPr>
            </a:lvl2pPr>
            <a:lvl3pPr marL="915988" indent="-182563" algn="l" defTabSz="881063">
              <a:defRPr sz="2400">
                <a:solidFill>
                  <a:schemeClr val="tx1"/>
                </a:solidFill>
                <a:latin typeface="Times New Roman" pitchFamily="18" charset="0"/>
              </a:defRPr>
            </a:lvl3pPr>
            <a:lvl4pPr marL="1284288" indent="-184150" algn="l" defTabSz="881063">
              <a:defRPr sz="2400">
                <a:solidFill>
                  <a:schemeClr val="tx1"/>
                </a:solidFill>
                <a:latin typeface="Times New Roman" pitchFamily="18" charset="0"/>
              </a:defRPr>
            </a:lvl4pPr>
            <a:lvl5pPr marL="1651000" indent="-184150" algn="l" defTabSz="881063">
              <a:defRPr sz="2400">
                <a:solidFill>
                  <a:schemeClr val="tx1"/>
                </a:solidFill>
                <a:latin typeface="Times New Roman" pitchFamily="18" charset="0"/>
              </a:defRPr>
            </a:lvl5pPr>
            <a:lvl6pPr marL="2108200" indent="-184150" defTabSz="881063" eaLnBrk="0" fontAlgn="base" hangingPunct="0">
              <a:spcBef>
                <a:spcPct val="0"/>
              </a:spcBef>
              <a:spcAft>
                <a:spcPct val="0"/>
              </a:spcAft>
              <a:defRPr sz="2400">
                <a:solidFill>
                  <a:schemeClr val="tx1"/>
                </a:solidFill>
                <a:latin typeface="Times New Roman" pitchFamily="18" charset="0"/>
              </a:defRPr>
            </a:lvl6pPr>
            <a:lvl7pPr marL="2565400" indent="-184150" defTabSz="881063" eaLnBrk="0" fontAlgn="base" hangingPunct="0">
              <a:spcBef>
                <a:spcPct val="0"/>
              </a:spcBef>
              <a:spcAft>
                <a:spcPct val="0"/>
              </a:spcAft>
              <a:defRPr sz="2400">
                <a:solidFill>
                  <a:schemeClr val="tx1"/>
                </a:solidFill>
                <a:latin typeface="Times New Roman" pitchFamily="18" charset="0"/>
              </a:defRPr>
            </a:lvl7pPr>
            <a:lvl8pPr marL="3022600" indent="-184150" defTabSz="881063" eaLnBrk="0" fontAlgn="base" hangingPunct="0">
              <a:spcBef>
                <a:spcPct val="0"/>
              </a:spcBef>
              <a:spcAft>
                <a:spcPct val="0"/>
              </a:spcAft>
              <a:defRPr sz="2400">
                <a:solidFill>
                  <a:schemeClr val="tx1"/>
                </a:solidFill>
                <a:latin typeface="Times New Roman" pitchFamily="18" charset="0"/>
              </a:defRPr>
            </a:lvl8pPr>
            <a:lvl9pPr marL="3479800" indent="-184150" defTabSz="881063" eaLnBrk="0" fontAlgn="base" hangingPunct="0">
              <a:spcBef>
                <a:spcPct val="0"/>
              </a:spcBef>
              <a:spcAft>
                <a:spcPct val="0"/>
              </a:spcAft>
              <a:defRPr sz="2400">
                <a:solidFill>
                  <a:schemeClr val="tx1"/>
                </a:solidFill>
                <a:latin typeface="Times New Roman" pitchFamily="18" charset="0"/>
              </a:defRPr>
            </a:lvl9pPr>
          </a:lstStyle>
          <a:p>
            <a:pPr fontAlgn="t">
              <a:spcBef>
                <a:spcPts val="0"/>
              </a:spcBef>
              <a:spcAft>
                <a:spcPts val="0"/>
              </a:spcAft>
              <a:defRPr/>
            </a:pPr>
            <a:endParaRPr kumimoji="0" lang="zh-TW" altLang="en-US" sz="750" noProof="1">
              <a:solidFill>
                <a:srgbClr val="000000"/>
              </a:solidFill>
              <a:latin typeface="Verdana" pitchFamily="34" charset="0"/>
              <a:ea typeface="標楷體"/>
            </a:endParaRPr>
          </a:p>
        </p:txBody>
      </p:sp>
      <p:sp>
        <p:nvSpPr>
          <p:cNvPr id="1036" name="Line 14"/>
          <p:cNvSpPr>
            <a:spLocks noChangeShapeType="1"/>
          </p:cNvSpPr>
          <p:nvPr/>
        </p:nvSpPr>
        <p:spPr bwMode="auto">
          <a:xfrm>
            <a:off x="187342" y="676275"/>
            <a:ext cx="8893175" cy="0"/>
          </a:xfrm>
          <a:prstGeom prst="line">
            <a:avLst/>
          </a:prstGeom>
          <a:noFill/>
          <a:ln w="1905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3358" tIns="33358" rIns="33358" bIns="33358" anchor="ctr"/>
          <a:lstStyle/>
          <a:p>
            <a:pPr defTabSz="651721"/>
            <a:endParaRPr lang="zh-TW" altLang="en-US" sz="1275">
              <a:solidFill>
                <a:srgbClr val="000000"/>
              </a:solidFill>
              <a:latin typeface="Calibri"/>
            </a:endParaRPr>
          </a:p>
        </p:txBody>
      </p:sp>
      <p:sp>
        <p:nvSpPr>
          <p:cNvPr id="1037" name="Line 15"/>
          <p:cNvSpPr>
            <a:spLocks noChangeShapeType="1"/>
          </p:cNvSpPr>
          <p:nvPr/>
        </p:nvSpPr>
        <p:spPr bwMode="auto">
          <a:xfrm>
            <a:off x="187342" y="676275"/>
            <a:ext cx="8893175" cy="0"/>
          </a:xfrm>
          <a:prstGeom prst="line">
            <a:avLst/>
          </a:prstGeom>
          <a:noFill/>
          <a:ln w="19050">
            <a:solidFill>
              <a:srgbClr val="0066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3358" tIns="33358" rIns="33358" bIns="33358" anchor="ctr"/>
          <a:lstStyle/>
          <a:p>
            <a:pPr defTabSz="651721"/>
            <a:endParaRPr lang="zh-TW" altLang="en-US" sz="1275">
              <a:solidFill>
                <a:srgbClr val="000000"/>
              </a:solidFill>
              <a:latin typeface="Calibri"/>
            </a:endParaRPr>
          </a:p>
        </p:txBody>
      </p:sp>
    </p:spTree>
    <p:extLst>
      <p:ext uri="{BB962C8B-B14F-4D97-AF65-F5344CB8AC3E}">
        <p14:creationId xmlns:p14="http://schemas.microsoft.com/office/powerpoint/2010/main" val="898430912"/>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Lst>
  <p:hf hdr="0" ftr="0" dt="0"/>
  <p:txStyles>
    <p:titleStyle>
      <a:lvl1pPr algn="l" defTabSz="626768" rtl="0" fontAlgn="base">
        <a:spcBef>
          <a:spcPct val="0"/>
        </a:spcBef>
        <a:spcAft>
          <a:spcPct val="0"/>
        </a:spcAft>
        <a:defRPr sz="2250" b="1">
          <a:solidFill>
            <a:srgbClr val="006666"/>
          </a:solidFill>
          <a:latin typeface="+mj-lt"/>
          <a:ea typeface="+mj-ea"/>
          <a:cs typeface="+mj-cs"/>
        </a:defRPr>
      </a:lvl1pPr>
      <a:lvl2pPr algn="l" defTabSz="626768" rtl="0" fontAlgn="base">
        <a:spcBef>
          <a:spcPct val="0"/>
        </a:spcBef>
        <a:spcAft>
          <a:spcPct val="0"/>
        </a:spcAft>
        <a:defRPr sz="2250" b="1">
          <a:solidFill>
            <a:srgbClr val="006666"/>
          </a:solidFill>
          <a:latin typeface="Arial Narrow" pitchFamily="34" charset="0"/>
          <a:ea typeface="標楷體" pitchFamily="65" charset="-120"/>
        </a:defRPr>
      </a:lvl2pPr>
      <a:lvl3pPr algn="l" defTabSz="626768" rtl="0" fontAlgn="base">
        <a:spcBef>
          <a:spcPct val="0"/>
        </a:spcBef>
        <a:spcAft>
          <a:spcPct val="0"/>
        </a:spcAft>
        <a:defRPr sz="2250" b="1">
          <a:solidFill>
            <a:srgbClr val="006666"/>
          </a:solidFill>
          <a:latin typeface="Arial Narrow" pitchFamily="34" charset="0"/>
          <a:ea typeface="標楷體" pitchFamily="65" charset="-120"/>
        </a:defRPr>
      </a:lvl3pPr>
      <a:lvl4pPr algn="l" defTabSz="626768" rtl="0" fontAlgn="base">
        <a:spcBef>
          <a:spcPct val="0"/>
        </a:spcBef>
        <a:spcAft>
          <a:spcPct val="0"/>
        </a:spcAft>
        <a:defRPr sz="2250" b="1">
          <a:solidFill>
            <a:srgbClr val="006666"/>
          </a:solidFill>
          <a:latin typeface="Arial Narrow" pitchFamily="34" charset="0"/>
          <a:ea typeface="標楷體" pitchFamily="65" charset="-120"/>
        </a:defRPr>
      </a:lvl4pPr>
      <a:lvl5pPr algn="l" defTabSz="626768" rtl="0" fontAlgn="base">
        <a:spcBef>
          <a:spcPct val="0"/>
        </a:spcBef>
        <a:spcAft>
          <a:spcPct val="0"/>
        </a:spcAft>
        <a:defRPr sz="2250" b="1">
          <a:solidFill>
            <a:srgbClr val="006666"/>
          </a:solidFill>
          <a:latin typeface="Arial Narrow" pitchFamily="34" charset="0"/>
          <a:ea typeface="標楷體" pitchFamily="65" charset="-120"/>
        </a:defRPr>
      </a:lvl5pPr>
      <a:lvl6pPr marL="325846" algn="l" defTabSz="627935" rtl="0" eaLnBrk="1" fontAlgn="base" hangingPunct="1">
        <a:spcBef>
          <a:spcPct val="0"/>
        </a:spcBef>
        <a:spcAft>
          <a:spcPct val="0"/>
        </a:spcAft>
        <a:defRPr sz="2250" b="1">
          <a:solidFill>
            <a:srgbClr val="006666"/>
          </a:solidFill>
          <a:latin typeface="Arial Narrow" pitchFamily="34" charset="0"/>
          <a:ea typeface="標楷體" pitchFamily="65" charset="-120"/>
        </a:defRPr>
      </a:lvl6pPr>
      <a:lvl7pPr marL="651697" algn="l" defTabSz="627935" rtl="0" eaLnBrk="1" fontAlgn="base" hangingPunct="1">
        <a:spcBef>
          <a:spcPct val="0"/>
        </a:spcBef>
        <a:spcAft>
          <a:spcPct val="0"/>
        </a:spcAft>
        <a:defRPr sz="2250" b="1">
          <a:solidFill>
            <a:srgbClr val="006666"/>
          </a:solidFill>
          <a:latin typeface="Arial Narrow" pitchFamily="34" charset="0"/>
          <a:ea typeface="標楷體" pitchFamily="65" charset="-120"/>
        </a:defRPr>
      </a:lvl7pPr>
      <a:lvl8pPr marL="977541" algn="l" defTabSz="627935" rtl="0" eaLnBrk="1" fontAlgn="base" hangingPunct="1">
        <a:spcBef>
          <a:spcPct val="0"/>
        </a:spcBef>
        <a:spcAft>
          <a:spcPct val="0"/>
        </a:spcAft>
        <a:defRPr sz="2250" b="1">
          <a:solidFill>
            <a:srgbClr val="006666"/>
          </a:solidFill>
          <a:latin typeface="Arial Narrow" pitchFamily="34" charset="0"/>
          <a:ea typeface="標楷體" pitchFamily="65" charset="-120"/>
        </a:defRPr>
      </a:lvl8pPr>
      <a:lvl9pPr marL="1303390" algn="l" defTabSz="627935" rtl="0" eaLnBrk="1" fontAlgn="base" hangingPunct="1">
        <a:spcBef>
          <a:spcPct val="0"/>
        </a:spcBef>
        <a:spcAft>
          <a:spcPct val="0"/>
        </a:spcAft>
        <a:defRPr sz="2250" b="1">
          <a:solidFill>
            <a:srgbClr val="006666"/>
          </a:solidFill>
          <a:latin typeface="Arial Narrow" pitchFamily="34" charset="0"/>
          <a:ea typeface="標楷體" pitchFamily="65" charset="-120"/>
        </a:defRPr>
      </a:lvl9pPr>
    </p:titleStyle>
    <p:bodyStyle>
      <a:lvl1pPr marL="192757" indent="-192757" algn="l" defTabSz="698894" rtl="0" fontAlgn="base">
        <a:spcBef>
          <a:spcPct val="40000"/>
        </a:spcBef>
        <a:spcAft>
          <a:spcPct val="0"/>
        </a:spcAft>
        <a:buClr>
          <a:schemeClr val="tx1"/>
        </a:buClr>
        <a:buFont typeface="Verdana" pitchFamily="34" charset="0"/>
        <a:buChar char="•"/>
        <a:defRPr sz="1725" b="1">
          <a:solidFill>
            <a:schemeClr val="tx1"/>
          </a:solidFill>
          <a:latin typeface="+mn-lt"/>
          <a:ea typeface="+mn-ea"/>
          <a:cs typeface="+mn-cs"/>
        </a:defRPr>
      </a:lvl1pPr>
      <a:lvl2pPr marL="409145" indent="-84564" algn="l" defTabSz="698894" rtl="0" fontAlgn="base">
        <a:spcBef>
          <a:spcPct val="20000"/>
        </a:spcBef>
        <a:spcAft>
          <a:spcPct val="0"/>
        </a:spcAft>
        <a:buClr>
          <a:schemeClr val="tx1"/>
        </a:buClr>
        <a:buChar char="-"/>
        <a:defRPr sz="1575" b="1">
          <a:solidFill>
            <a:schemeClr val="tx1"/>
          </a:solidFill>
          <a:latin typeface="+mn-lt"/>
          <a:ea typeface="+mn-ea"/>
        </a:defRPr>
      </a:lvl2pPr>
      <a:lvl3pPr marL="749886" indent="-203950" algn="l" defTabSz="698894" rtl="0" fontAlgn="base">
        <a:spcBef>
          <a:spcPct val="20000"/>
        </a:spcBef>
        <a:spcAft>
          <a:spcPct val="0"/>
        </a:spcAft>
        <a:buClr>
          <a:schemeClr val="tx1"/>
        </a:buClr>
        <a:buFont typeface="Marlett" pitchFamily="2" charset="2"/>
        <a:buChar char="8"/>
        <a:defRPr b="1">
          <a:solidFill>
            <a:schemeClr val="tx1"/>
          </a:solidFill>
          <a:latin typeface="+mn-lt"/>
          <a:ea typeface="+mn-ea"/>
        </a:defRPr>
      </a:lvl3pPr>
      <a:lvl4pPr marL="1032176" indent="-146745" algn="l" defTabSz="698894" rtl="0" fontAlgn="base">
        <a:spcBef>
          <a:spcPct val="20000"/>
        </a:spcBef>
        <a:spcAft>
          <a:spcPct val="0"/>
        </a:spcAft>
        <a:buClr>
          <a:schemeClr val="tx1"/>
        </a:buClr>
        <a:buChar char="-"/>
        <a:defRPr b="1">
          <a:solidFill>
            <a:schemeClr val="tx1"/>
          </a:solidFill>
          <a:latin typeface="+mn-lt"/>
          <a:ea typeface="+mn-ea"/>
        </a:defRPr>
      </a:lvl4pPr>
      <a:lvl5pPr marL="1537074" indent="-241256" algn="l" defTabSz="698894" rtl="0" fontAlgn="base">
        <a:spcBef>
          <a:spcPct val="0"/>
        </a:spcBef>
        <a:spcAft>
          <a:spcPct val="0"/>
        </a:spcAft>
        <a:buClr>
          <a:srgbClr val="FFFF66"/>
        </a:buClr>
        <a:buFont typeface="Marlett" pitchFamily="2" charset="2"/>
        <a:buChar char="8"/>
        <a:defRPr sz="1725">
          <a:solidFill>
            <a:schemeClr val="bg1"/>
          </a:solidFill>
          <a:latin typeface="Verdana" pitchFamily="34" charset="0"/>
          <a:ea typeface="+mn-ea"/>
        </a:defRPr>
      </a:lvl5pPr>
      <a:lvl6pPr marL="1863443" indent="-242123" algn="l" defTabSz="699212" rtl="0" eaLnBrk="1" fontAlgn="base" hangingPunct="1">
        <a:spcBef>
          <a:spcPct val="0"/>
        </a:spcBef>
        <a:spcAft>
          <a:spcPct val="0"/>
        </a:spcAft>
        <a:buClr>
          <a:srgbClr val="FFFF66"/>
        </a:buClr>
        <a:buFont typeface="Marlett" pitchFamily="2" charset="2"/>
        <a:buChar char="8"/>
        <a:defRPr sz="1725">
          <a:solidFill>
            <a:schemeClr val="bg1"/>
          </a:solidFill>
          <a:latin typeface="Verdana" pitchFamily="34" charset="0"/>
          <a:ea typeface="+mn-ea"/>
        </a:defRPr>
      </a:lvl6pPr>
      <a:lvl7pPr marL="2189288" indent="-242123" algn="l" defTabSz="699212" rtl="0" eaLnBrk="1" fontAlgn="base" hangingPunct="1">
        <a:spcBef>
          <a:spcPct val="0"/>
        </a:spcBef>
        <a:spcAft>
          <a:spcPct val="0"/>
        </a:spcAft>
        <a:buClr>
          <a:srgbClr val="FFFF66"/>
        </a:buClr>
        <a:buFont typeface="Marlett" pitchFamily="2" charset="2"/>
        <a:buChar char="8"/>
        <a:defRPr sz="1725">
          <a:solidFill>
            <a:schemeClr val="bg1"/>
          </a:solidFill>
          <a:latin typeface="Verdana" pitchFamily="34" charset="0"/>
          <a:ea typeface="+mn-ea"/>
        </a:defRPr>
      </a:lvl7pPr>
      <a:lvl8pPr marL="2515134" indent="-242123" algn="l" defTabSz="699212" rtl="0" eaLnBrk="1" fontAlgn="base" hangingPunct="1">
        <a:spcBef>
          <a:spcPct val="0"/>
        </a:spcBef>
        <a:spcAft>
          <a:spcPct val="0"/>
        </a:spcAft>
        <a:buClr>
          <a:srgbClr val="FFFF66"/>
        </a:buClr>
        <a:buFont typeface="Marlett" pitchFamily="2" charset="2"/>
        <a:buChar char="8"/>
        <a:defRPr sz="1725">
          <a:solidFill>
            <a:schemeClr val="bg1"/>
          </a:solidFill>
          <a:latin typeface="Verdana" pitchFamily="34" charset="0"/>
          <a:ea typeface="+mn-ea"/>
        </a:defRPr>
      </a:lvl8pPr>
      <a:lvl9pPr marL="2840981" indent="-242123" algn="l" defTabSz="699212" rtl="0" eaLnBrk="1" fontAlgn="base" hangingPunct="1">
        <a:spcBef>
          <a:spcPct val="0"/>
        </a:spcBef>
        <a:spcAft>
          <a:spcPct val="0"/>
        </a:spcAft>
        <a:buClr>
          <a:srgbClr val="FFFF66"/>
        </a:buClr>
        <a:buFont typeface="Marlett" pitchFamily="2" charset="2"/>
        <a:buChar char="8"/>
        <a:defRPr sz="1725">
          <a:solidFill>
            <a:schemeClr val="bg1"/>
          </a:solidFill>
          <a:latin typeface="Verdana" pitchFamily="34" charset="0"/>
          <a:ea typeface="+mn-ea"/>
        </a:defRPr>
      </a:lvl9pPr>
    </p:bodyStyle>
    <p:otherStyle>
      <a:defPPr>
        <a:defRPr lang="zh-TW"/>
      </a:defPPr>
      <a:lvl1pPr marL="0" algn="l" defTabSz="651697" rtl="0" eaLnBrk="1" latinLnBrk="0" hangingPunct="1">
        <a:defRPr sz="1275" kern="1200">
          <a:solidFill>
            <a:schemeClr val="tx1"/>
          </a:solidFill>
          <a:latin typeface="+mn-lt"/>
          <a:ea typeface="+mn-ea"/>
          <a:cs typeface="+mn-cs"/>
        </a:defRPr>
      </a:lvl1pPr>
      <a:lvl2pPr marL="325846" algn="l" defTabSz="651697" rtl="0" eaLnBrk="1" latinLnBrk="0" hangingPunct="1">
        <a:defRPr sz="1275" kern="1200">
          <a:solidFill>
            <a:schemeClr val="tx1"/>
          </a:solidFill>
          <a:latin typeface="+mn-lt"/>
          <a:ea typeface="+mn-ea"/>
          <a:cs typeface="+mn-cs"/>
        </a:defRPr>
      </a:lvl2pPr>
      <a:lvl3pPr marL="651697" algn="l" defTabSz="651697" rtl="0" eaLnBrk="1" latinLnBrk="0" hangingPunct="1">
        <a:defRPr sz="1275" kern="1200">
          <a:solidFill>
            <a:schemeClr val="tx1"/>
          </a:solidFill>
          <a:latin typeface="+mn-lt"/>
          <a:ea typeface="+mn-ea"/>
          <a:cs typeface="+mn-cs"/>
        </a:defRPr>
      </a:lvl3pPr>
      <a:lvl4pPr marL="977541" algn="l" defTabSz="651697" rtl="0" eaLnBrk="1" latinLnBrk="0" hangingPunct="1">
        <a:defRPr sz="1275" kern="1200">
          <a:solidFill>
            <a:schemeClr val="tx1"/>
          </a:solidFill>
          <a:latin typeface="+mn-lt"/>
          <a:ea typeface="+mn-ea"/>
          <a:cs typeface="+mn-cs"/>
        </a:defRPr>
      </a:lvl4pPr>
      <a:lvl5pPr marL="1303390" algn="l" defTabSz="651697" rtl="0" eaLnBrk="1" latinLnBrk="0" hangingPunct="1">
        <a:defRPr sz="1275" kern="1200">
          <a:solidFill>
            <a:schemeClr val="tx1"/>
          </a:solidFill>
          <a:latin typeface="+mn-lt"/>
          <a:ea typeface="+mn-ea"/>
          <a:cs typeface="+mn-cs"/>
        </a:defRPr>
      </a:lvl5pPr>
      <a:lvl6pPr marL="1629233" algn="l" defTabSz="651697" rtl="0" eaLnBrk="1" latinLnBrk="0" hangingPunct="1">
        <a:defRPr sz="1275" kern="1200">
          <a:solidFill>
            <a:schemeClr val="tx1"/>
          </a:solidFill>
          <a:latin typeface="+mn-lt"/>
          <a:ea typeface="+mn-ea"/>
          <a:cs typeface="+mn-cs"/>
        </a:defRPr>
      </a:lvl6pPr>
      <a:lvl7pPr marL="1955085" algn="l" defTabSz="651697" rtl="0" eaLnBrk="1" latinLnBrk="0" hangingPunct="1">
        <a:defRPr sz="1275" kern="1200">
          <a:solidFill>
            <a:schemeClr val="tx1"/>
          </a:solidFill>
          <a:latin typeface="+mn-lt"/>
          <a:ea typeface="+mn-ea"/>
          <a:cs typeface="+mn-cs"/>
        </a:defRPr>
      </a:lvl7pPr>
      <a:lvl8pPr marL="2280934" algn="l" defTabSz="651697" rtl="0" eaLnBrk="1" latinLnBrk="0" hangingPunct="1">
        <a:defRPr sz="1275" kern="1200">
          <a:solidFill>
            <a:schemeClr val="tx1"/>
          </a:solidFill>
          <a:latin typeface="+mn-lt"/>
          <a:ea typeface="+mn-ea"/>
          <a:cs typeface="+mn-cs"/>
        </a:defRPr>
      </a:lvl8pPr>
      <a:lvl9pPr marL="2606780" algn="l" defTabSz="651697" rtl="0" eaLnBrk="1" latinLnBrk="0" hangingPunct="1">
        <a:defRPr sz="127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73844"/>
            <a:ext cx="4114800" cy="714375"/>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285750" y="1285875"/>
            <a:ext cx="4114800" cy="3429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1165462498"/>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2" r:id="rId26"/>
    <p:sldLayoutId id="2147484053" r:id="rId27"/>
  </p:sldLayoutIdLst>
  <p:txStyles>
    <p:titleStyle>
      <a:lvl1pPr algn="l" defTabSz="685800" rtl="0" eaLnBrk="1" latinLnBrk="0" hangingPunct="1">
        <a:lnSpc>
          <a:spcPct val="90000"/>
        </a:lnSpc>
        <a:spcBef>
          <a:spcPct val="0"/>
        </a:spcBef>
        <a:buNone/>
        <a:defRPr sz="225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685800" rtl="0" eaLnBrk="1" latinLnBrk="0" hangingPunct="1">
        <a:lnSpc>
          <a:spcPct val="105000"/>
        </a:lnSpc>
        <a:spcBef>
          <a:spcPts val="375"/>
        </a:spcBef>
        <a:buFontTx/>
        <a:buNone/>
        <a:tabLst/>
        <a:defRPr lang="en-US" sz="1250" b="0" i="0" kern="1200" dirty="0" smtClean="0">
          <a:solidFill>
            <a:schemeClr val="bg2"/>
          </a:solidFill>
          <a:latin typeface="IBM Plex Sans" charset="0"/>
          <a:ea typeface="IBM Plex Sans" charset="0"/>
          <a:cs typeface="Arial" charset="0"/>
        </a:defRPr>
      </a:lvl1pPr>
      <a:lvl2pPr marL="142875" indent="-142875" algn="l" defTabSz="685800" rtl="0" eaLnBrk="1" latinLnBrk="0" hangingPunct="1">
        <a:lnSpc>
          <a:spcPct val="105000"/>
        </a:lnSpc>
        <a:spcBef>
          <a:spcPts val="375"/>
        </a:spcBef>
        <a:buFont typeface="LucidaGrande" charset="0"/>
        <a:buChar char="-"/>
        <a:defRPr lang="en-US" sz="1250" b="0" i="0" kern="1200" dirty="0" smtClean="0">
          <a:solidFill>
            <a:schemeClr val="bg2"/>
          </a:solidFill>
          <a:latin typeface="IBM Plex Sans" charset="0"/>
          <a:ea typeface="IBM Plex Sans" charset="0"/>
          <a:cs typeface="Arial" charset="0"/>
        </a:defRPr>
      </a:lvl2pPr>
      <a:lvl3pPr marL="285750"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bg2"/>
          </a:solidFill>
          <a:latin typeface="IBM Plex Sans" charset="0"/>
          <a:ea typeface="IBM Plex Sans" charset="0"/>
          <a:cs typeface="Arial" charset="0"/>
        </a:defRPr>
      </a:lvl3pPr>
      <a:lvl4pPr marL="428625" indent="-142875" algn="l" defTabSz="685800" rtl="0" eaLnBrk="1" latinLnBrk="0" hangingPunct="1">
        <a:lnSpc>
          <a:spcPct val="105000"/>
        </a:lnSpc>
        <a:spcBef>
          <a:spcPts val="375"/>
        </a:spcBef>
        <a:buFont typeface=".AppleSystemUIFont" charset="-120"/>
        <a:buChar char="–"/>
        <a:defRPr lang="en-US" sz="1250" b="0" i="0" kern="1200" dirty="0" smtClean="0">
          <a:solidFill>
            <a:schemeClr val="bg2"/>
          </a:solidFill>
          <a:latin typeface="IBM Plex Sans" charset="0"/>
          <a:ea typeface="+mn-ea"/>
          <a:cs typeface="+mn-cs"/>
        </a:defRPr>
      </a:lvl4pPr>
      <a:lvl5pPr marL="571500" indent="-142875" algn="l" defTabSz="685800" rtl="0" eaLnBrk="1" latinLnBrk="0" hangingPunct="1">
        <a:lnSpc>
          <a:spcPct val="105000"/>
        </a:lnSpc>
        <a:spcBef>
          <a:spcPts val="375"/>
        </a:spcBef>
        <a:buFont typeface="Arial" panose="020B0604020202020204" pitchFamily="34" charset="0"/>
        <a:buChar char="•"/>
        <a:defRPr lang="en-US" sz="1250" b="0" i="0" kern="1200" dirty="0">
          <a:solidFill>
            <a:schemeClr val="bg2"/>
          </a:solidFill>
          <a:latin typeface="IBM Plex Sans"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518955"/>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4" r:id="rId19"/>
    <p:sldLayoutId id="2147484075" r:id="rId20"/>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750"/>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744722"/>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7" r:id="rId10"/>
    <p:sldLayoutId id="2147484088" r:id="rId11"/>
    <p:sldLayoutId id="2147484089" r:id="rId12"/>
    <p:sldLayoutId id="2147484090" r:id="rId13"/>
    <p:sldLayoutId id="2147484091" r:id="rId14"/>
    <p:sldLayoutId id="2147484092" r:id="rId15"/>
    <p:sldLayoutId id="2147484093" r:id="rId16"/>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750"/>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380081"/>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10" r:id="rId15"/>
    <p:sldLayoutId id="2147484111" r:id="rId16"/>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750"/>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6"/>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6"/>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571500" y="4937288"/>
            <a:ext cx="1695844" cy="137856"/>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17"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12" name="Picture 11">
            <a:extLst>
              <a:ext uri="{FF2B5EF4-FFF2-40B4-BE49-F238E27FC236}">
                <a16:creationId xmlns:a16="http://schemas.microsoft.com/office/drawing/2014/main" id="{2FF3E468-77E1-8248-B32A-C7B5A878356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595597" y="4885111"/>
            <a:ext cx="365523" cy="147600"/>
          </a:xfrm>
          <a:prstGeom prst="rect">
            <a:avLst/>
          </a:prstGeom>
        </p:spPr>
      </p:pic>
    </p:spTree>
    <p:extLst>
      <p:ext uri="{BB962C8B-B14F-4D97-AF65-F5344CB8AC3E}">
        <p14:creationId xmlns:p14="http://schemas.microsoft.com/office/powerpoint/2010/main" val="714511212"/>
      </p:ext>
    </p:extLst>
  </p:cSld>
  <p:clrMap bg1="lt1" tx1="dk1" bg2="lt2" tx2="dk2" accent1="accent1" accent2="accent2" accent3="accent3" accent4="accent4" accent5="accent5" accent6="accent6" hlink="hlink" folHlink="folHlink"/>
  <p:sldLayoutIdLst>
    <p:sldLayoutId id="2147484116" r:id="rId1"/>
    <p:sldLayoutId id="2147484117" r:id="rId2"/>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zh-TW" altLang="en-US"/>
              <a:t>按一下以編輯母片標題樣式</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Group Name / DOC ID / Month XX, 2018 / © 2018 IBM Corporation</a:t>
            </a:r>
            <a:endParaRPr lang="en-US" dirty="0"/>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35222703"/>
      </p:ext>
    </p:extLst>
  </p:cSld>
  <p:clrMap bg1="dk1" tx1="lt1" bg2="dk2" tx2="lt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Arial Regular" charset="0"/>
          <a:cs typeface="Arial Regular"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b="0" i="0">
          <a:solidFill>
            <a:schemeClr val="bg1"/>
          </a:solidFill>
          <a:latin typeface="+mn-lt"/>
          <a:ea typeface="Arial Regular" charset="0"/>
          <a:cs typeface="Arial Regular"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b="0" i="0">
          <a:solidFill>
            <a:schemeClr val="bg1"/>
          </a:solidFill>
          <a:latin typeface="+mn-lt"/>
          <a:ea typeface="Arial Regular" charset="0"/>
          <a:cs typeface="Arial Regular"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Regular" charset="0"/>
          <a:cs typeface="Arial Regular"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0" i="0" baseline="0">
          <a:solidFill>
            <a:schemeClr val="bg1"/>
          </a:solidFill>
          <a:latin typeface="+mn-lt"/>
          <a:ea typeface="Arial Regular" charset="0"/>
          <a:cs typeface="Arial Regular"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b="0" i="0">
          <a:solidFill>
            <a:schemeClr val="bg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6"/>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6"/>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571500" y="4937288"/>
            <a:ext cx="1695844" cy="137856"/>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4"/>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17" name="Slide Number Placeholder 2"/>
          <p:cNvSpPr txBox="1">
            <a:spLocks/>
          </p:cNvSpPr>
          <p:nvPr userDrawn="1"/>
        </p:nvSpPr>
        <p:spPr>
          <a:xfrm>
            <a:off x="284287" y="4933621"/>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12" name="Picture 11">
            <a:extLst>
              <a:ext uri="{FF2B5EF4-FFF2-40B4-BE49-F238E27FC236}">
                <a16:creationId xmlns:a16="http://schemas.microsoft.com/office/drawing/2014/main" id="{2FF3E468-77E1-8248-B32A-C7B5A8783564}"/>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8515351" y="4885111"/>
            <a:ext cx="365523" cy="147600"/>
          </a:xfrm>
          <a:prstGeom prst="rect">
            <a:avLst/>
          </a:prstGeom>
        </p:spPr>
      </p:pic>
    </p:spTree>
    <p:extLst>
      <p:ext uri="{BB962C8B-B14F-4D97-AF65-F5344CB8AC3E}">
        <p14:creationId xmlns:p14="http://schemas.microsoft.com/office/powerpoint/2010/main" val="4123180980"/>
      </p:ext>
    </p:extLst>
  </p:cSld>
  <p:clrMap bg1="lt1" tx1="dk1" bg2="lt2" tx2="dk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 id="2147484174" r:id="rId18"/>
    <p:sldLayoutId id="2147484175" r:id="rId19"/>
    <p:sldLayoutId id="2147484176" r:id="rId20"/>
    <p:sldLayoutId id="2147484177" r:id="rId21"/>
    <p:sldLayoutId id="2147484178" r:id="rId22"/>
    <p:sldLayoutId id="2147484179" r:id="rId23"/>
    <p:sldLayoutId id="2147484180" r:id="rId24"/>
    <p:sldLayoutId id="2147484181" r:id="rId25"/>
    <p:sldLayoutId id="2147484182" r:id="rId26"/>
  </p:sldLayoutIdLst>
  <p:hf sldNum="0" hdr="0" dt="0"/>
  <p:txStyles>
    <p:titleStyle>
      <a:lvl1pPr algn="l" defTabSz="685783"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783"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1" indent="-142871" algn="l" defTabSz="685783"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43" indent="-142871" algn="l" defTabSz="685783"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15" indent="-142871" algn="l" defTabSz="685783"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486" indent="-142871" algn="l" defTabSz="685783"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6"/>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6"/>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71500" y="4937288"/>
            <a:ext cx="1638694" cy="137856"/>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2018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 | IBM GCG GBS Confidential</a:t>
            </a:r>
          </a:p>
        </p:txBody>
      </p:sp>
      <p:sp>
        <p:nvSpPr>
          <p:cNvPr id="12"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7" r:id="rId5"/>
    <p:sldLayoutId id="2147483781" r:id="rId6"/>
    <p:sldLayoutId id="2147483701" r:id="rId7"/>
    <p:sldLayoutId id="2147483779" r:id="rId8"/>
    <p:sldLayoutId id="2147483702" r:id="rId9"/>
    <p:sldLayoutId id="2147483744" r:id="rId10"/>
    <p:sldLayoutId id="2147483759" r:id="rId11"/>
    <p:sldLayoutId id="2147483760" r:id="rId12"/>
    <p:sldLayoutId id="2147483687" r:id="rId13"/>
    <p:sldLayoutId id="2147483685" r:id="rId14"/>
    <p:sldLayoutId id="2147483784" r:id="rId15"/>
    <p:sldLayoutId id="2147483785" r:id="rId16"/>
    <p:sldLayoutId id="2147483792" r:id="rId17"/>
    <p:sldLayoutId id="2147483798" r:id="rId18"/>
    <p:sldLayoutId id="2147483793" r:id="rId19"/>
    <p:sldLayoutId id="2147483794" r:id="rId20"/>
  </p:sldLayoutIdLst>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bg2"/>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sz="1250" b="0" i="0" kern="1200">
          <a:solidFill>
            <a:schemeClr val="bg2"/>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sz="1250" b="0" i="0" kern="1200">
          <a:solidFill>
            <a:schemeClr val="bg2"/>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6"/>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6"/>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571500" y="4937288"/>
            <a:ext cx="1695844" cy="137856"/>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17"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12" name="Picture 11">
            <a:extLst>
              <a:ext uri="{FF2B5EF4-FFF2-40B4-BE49-F238E27FC236}">
                <a16:creationId xmlns:a16="http://schemas.microsoft.com/office/drawing/2014/main" id="{2FF3E468-77E1-8248-B32A-C7B5A8783564}"/>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extLst>
      <p:ext uri="{BB962C8B-B14F-4D97-AF65-F5344CB8AC3E}">
        <p14:creationId xmlns:p14="http://schemas.microsoft.com/office/powerpoint/2010/main" val="3602421249"/>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 id="2147484201" r:id="rId18"/>
    <p:sldLayoutId id="2147484202" r:id="rId19"/>
    <p:sldLayoutId id="2147484203" r:id="rId20"/>
    <p:sldLayoutId id="2147484204" r:id="rId21"/>
    <p:sldLayoutId id="2147484205" r:id="rId22"/>
    <p:sldLayoutId id="2147484206" r:id="rId23"/>
    <p:sldLayoutId id="2147484207" r:id="rId24"/>
    <p:sldLayoutId id="2147484208" r:id="rId25"/>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9" name="Date Placeholder 5"/>
          <p:cNvSpPr txBox="1">
            <a:spLocks/>
          </p:cNvSpPr>
          <p:nvPr userDrawn="1"/>
        </p:nvSpPr>
        <p:spPr>
          <a:xfrm>
            <a:off x="7861303" y="4855608"/>
            <a:ext cx="1130300" cy="82153"/>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600" b="0" dirty="0">
                <a:solidFill>
                  <a:schemeClr val="bg2"/>
                </a:solidFill>
              </a:rPr>
              <a:t>©201</a:t>
            </a:r>
            <a:r>
              <a:rPr lang="en-US" altLang="zh-CN" sz="600" b="0" dirty="0">
                <a:solidFill>
                  <a:schemeClr val="bg2"/>
                </a:solidFill>
              </a:rPr>
              <a:t>9</a:t>
            </a:r>
            <a:r>
              <a:rPr lang="en-US" sz="600" b="0" dirty="0">
                <a:solidFill>
                  <a:schemeClr val="bg2"/>
                </a:solidFill>
              </a:rPr>
              <a:t> IBM Corporation</a:t>
            </a:r>
          </a:p>
        </p:txBody>
      </p:sp>
      <p:sp>
        <p:nvSpPr>
          <p:cNvPr id="32" name="Slide Number Placeholder 4"/>
          <p:cNvSpPr txBox="1">
            <a:spLocks/>
          </p:cNvSpPr>
          <p:nvPr userDrawn="1"/>
        </p:nvSpPr>
        <p:spPr>
          <a:xfrm>
            <a:off x="3956829" y="4900314"/>
            <a:ext cx="788670" cy="66053"/>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r>
              <a:rPr lang="en-US" sz="600" dirty="0">
                <a:solidFill>
                  <a:schemeClr val="tx1"/>
                </a:solidFill>
              </a:rPr>
              <a:t>IBM Confidential</a:t>
            </a:r>
          </a:p>
          <a:p>
            <a:pPr eaLnBrk="1" hangingPunct="1">
              <a:defRPr/>
            </a:pPr>
            <a:r>
              <a:rPr lang="en-US" sz="600" dirty="0">
                <a:solidFill>
                  <a:schemeClr val="tx1"/>
                </a:solidFill>
              </a:rPr>
              <a:t>             </a:t>
            </a:r>
          </a:p>
        </p:txBody>
      </p:sp>
      <p:sp>
        <p:nvSpPr>
          <p:cNvPr id="3" name="文本框 2"/>
          <p:cNvSpPr txBox="1"/>
          <p:nvPr userDrawn="1"/>
        </p:nvSpPr>
        <p:spPr>
          <a:xfrm>
            <a:off x="2926080" y="331470"/>
            <a:ext cx="685800" cy="411480"/>
          </a:xfrm>
          <a:prstGeom prst="rect">
            <a:avLst/>
          </a:prstGeom>
          <a:noFill/>
        </p:spPr>
        <p:txBody>
          <a:bodyPr wrap="square" lIns="0" tIns="0" rIns="0" bIns="0" rtlCol="0">
            <a:normAutofit/>
          </a:bodyPr>
          <a:lstStyle/>
          <a:p>
            <a:pPr marL="0" indent="0">
              <a:spcBef>
                <a:spcPts val="675"/>
              </a:spcBef>
              <a:buFont typeface="Wingdings" pitchFamily="2" charset="2"/>
              <a:buNone/>
            </a:pPr>
            <a:endParaRPr lang="zh-CN" altLang="en-US" sz="1200" dirty="0">
              <a:solidFill>
                <a:schemeClr val="tx2"/>
              </a:solidFill>
            </a:endParaRPr>
          </a:p>
        </p:txBody>
      </p:sp>
      <p:sp>
        <p:nvSpPr>
          <p:cNvPr id="4" name="标题占位符 3"/>
          <p:cNvSpPr>
            <a:spLocks noGrp="1"/>
          </p:cNvSpPr>
          <p:nvPr>
            <p:ph type="title"/>
          </p:nvPr>
        </p:nvSpPr>
        <p:spPr>
          <a:xfrm>
            <a:off x="80011" y="273846"/>
            <a:ext cx="8911592" cy="353688"/>
          </a:xfrm>
          <a:prstGeom prst="rect">
            <a:avLst/>
          </a:prstGeom>
        </p:spPr>
        <p:txBody>
          <a:bodyPr vert="horz" lIns="91440" tIns="45720" rIns="91440" bIns="45720" rtlCol="0" anchor="t" anchorCtr="0">
            <a:normAutofit/>
          </a:bodyPr>
          <a:lstStyle/>
          <a:p>
            <a:r>
              <a:rPr lang="zh-CN" altLang="en-US" dirty="0"/>
              <a:t>单击此处编辑母版标题样式</a:t>
            </a:r>
          </a:p>
        </p:txBody>
      </p:sp>
      <p:sp>
        <p:nvSpPr>
          <p:cNvPr id="2" name="TextBox 1"/>
          <p:cNvSpPr txBox="1"/>
          <p:nvPr userDrawn="1"/>
        </p:nvSpPr>
        <p:spPr>
          <a:xfrm>
            <a:off x="4896022" y="4881584"/>
            <a:ext cx="328928" cy="68580"/>
          </a:xfrm>
          <a:prstGeom prst="rect">
            <a:avLst/>
          </a:prstGeom>
          <a:noFill/>
        </p:spPr>
        <p:txBody>
          <a:bodyPr wrap="square" lIns="20250" tIns="20250" rIns="20250" bIns="20250" rtlCol="0">
            <a:noAutofit/>
          </a:bodyPr>
          <a:lstStyle/>
          <a:p>
            <a:pPr>
              <a:spcBef>
                <a:spcPts val="506"/>
              </a:spcBef>
            </a:pPr>
            <a:fld id="{48C2D9DE-1BAB-4986-8F4B-6687DDEF7C29}" type="slidenum">
              <a:rPr lang="en-US" sz="563" smtClean="0">
                <a:solidFill>
                  <a:srgbClr val="000000"/>
                </a:solidFill>
                <a:latin typeface="+mj-lt"/>
                <a:ea typeface="宋体" panose="02010600030101010101" pitchFamily="2" charset="-122"/>
              </a:rPr>
              <a:pPr>
                <a:spcBef>
                  <a:spcPts val="506"/>
                </a:spcBef>
              </a:pPr>
              <a:t>‹#›</a:t>
            </a:fld>
            <a:endParaRPr lang="en-US" sz="563" dirty="0">
              <a:solidFill>
                <a:srgbClr val="000000"/>
              </a:solidFill>
              <a:latin typeface="+mj-lt"/>
              <a:ea typeface="宋体" panose="02010600030101010101" pitchFamily="2" charset="-122"/>
            </a:endParaRPr>
          </a:p>
        </p:txBody>
      </p:sp>
      <p:pic>
        <p:nvPicPr>
          <p:cNvPr id="11" name="Picture 46" descr="blue-tri-color-logo"/>
          <p:cNvPicPr>
            <a:picLocks noChangeAspect="1" noChangeArrowheads="1"/>
          </p:cNvPicPr>
          <p:nvPr userDrawn="1"/>
        </p:nvPicPr>
        <p:blipFill>
          <a:blip r:embed="rId9" cstate="print"/>
          <a:srcRect/>
          <a:stretch>
            <a:fillRect/>
          </a:stretch>
        </p:blipFill>
        <p:spPr bwMode="auto">
          <a:xfrm>
            <a:off x="1336812" y="4814701"/>
            <a:ext cx="378000" cy="153482"/>
          </a:xfrm>
          <a:prstGeom prst="rect">
            <a:avLst/>
          </a:prstGeom>
          <a:noFill/>
          <a:ln w="9525">
            <a:noFill/>
            <a:miter lim="800000"/>
            <a:headEnd/>
            <a:tailEnd/>
          </a:ln>
        </p:spPr>
      </p:pic>
    </p:spTree>
    <p:extLst>
      <p:ext uri="{BB962C8B-B14F-4D97-AF65-F5344CB8AC3E}">
        <p14:creationId xmlns:p14="http://schemas.microsoft.com/office/powerpoint/2010/main" val="26347567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Lst>
  <p:hf sldNum="0" hdr="0"/>
  <p:txStyles>
    <p:titleStyle>
      <a:lvl1pPr algn="l" rtl="0" eaLnBrk="0" fontAlgn="base" hangingPunct="0">
        <a:lnSpc>
          <a:spcPct val="90000"/>
        </a:lnSpc>
        <a:spcBef>
          <a:spcPct val="0"/>
        </a:spcBef>
        <a:spcAft>
          <a:spcPct val="0"/>
        </a:spcAft>
        <a:defRPr sz="1350" b="1" kern="1200">
          <a:solidFill>
            <a:schemeClr val="tx1">
              <a:lumMod val="65000"/>
              <a:lumOff val="35000"/>
            </a:schemeClr>
          </a:solidFill>
          <a:latin typeface="楷体" panose="02010609060101010101" pitchFamily="49" charset="-122"/>
          <a:ea typeface="楷体" panose="02010609060101010101" pitchFamily="49" charset="-122"/>
          <a:cs typeface="+mj-cs"/>
        </a:defRPr>
      </a:lvl1pPr>
      <a:lvl2pPr algn="l" rtl="0" eaLnBrk="0" fontAlgn="base" hangingPunct="0">
        <a:lnSpc>
          <a:spcPct val="90000"/>
        </a:lnSpc>
        <a:spcBef>
          <a:spcPct val="0"/>
        </a:spcBef>
        <a:spcAft>
          <a:spcPct val="0"/>
        </a:spcAft>
        <a:defRPr sz="2100">
          <a:solidFill>
            <a:schemeClr val="tx1"/>
          </a:solidFill>
          <a:latin typeface="Arial" pitchFamily="34" charset="0"/>
          <a:ea typeface="MS PGothic" pitchFamily="34" charset="-128"/>
        </a:defRPr>
      </a:lvl2pPr>
      <a:lvl3pPr algn="l" rtl="0" eaLnBrk="0" fontAlgn="base" hangingPunct="0">
        <a:lnSpc>
          <a:spcPct val="90000"/>
        </a:lnSpc>
        <a:spcBef>
          <a:spcPct val="0"/>
        </a:spcBef>
        <a:spcAft>
          <a:spcPct val="0"/>
        </a:spcAft>
        <a:defRPr sz="2100">
          <a:solidFill>
            <a:schemeClr val="tx1"/>
          </a:solidFill>
          <a:latin typeface="Arial" pitchFamily="34" charset="0"/>
          <a:ea typeface="MS PGothic" pitchFamily="34" charset="-128"/>
        </a:defRPr>
      </a:lvl3pPr>
      <a:lvl4pPr algn="l" rtl="0" eaLnBrk="0" fontAlgn="base" hangingPunct="0">
        <a:lnSpc>
          <a:spcPct val="90000"/>
        </a:lnSpc>
        <a:spcBef>
          <a:spcPct val="0"/>
        </a:spcBef>
        <a:spcAft>
          <a:spcPct val="0"/>
        </a:spcAft>
        <a:defRPr sz="2100">
          <a:solidFill>
            <a:schemeClr val="tx1"/>
          </a:solidFill>
          <a:latin typeface="Arial" pitchFamily="34" charset="0"/>
          <a:ea typeface="MS PGothic" pitchFamily="34" charset="-128"/>
        </a:defRPr>
      </a:lvl4pPr>
      <a:lvl5pPr algn="l" rtl="0" eaLnBrk="0" fontAlgn="base" hangingPunct="0">
        <a:lnSpc>
          <a:spcPct val="90000"/>
        </a:lnSpc>
        <a:spcBef>
          <a:spcPct val="0"/>
        </a:spcBef>
        <a:spcAft>
          <a:spcPct val="0"/>
        </a:spcAft>
        <a:defRPr sz="2100">
          <a:solidFill>
            <a:schemeClr val="tx1"/>
          </a:solidFill>
          <a:latin typeface="Arial" pitchFamily="34" charset="0"/>
          <a:ea typeface="MS PGothic" pitchFamily="34" charset="-128"/>
        </a:defRPr>
      </a:lvl5pPr>
      <a:lvl6pPr marL="342875" algn="l" rtl="0" fontAlgn="base">
        <a:lnSpc>
          <a:spcPct val="90000"/>
        </a:lnSpc>
        <a:spcBef>
          <a:spcPct val="0"/>
        </a:spcBef>
        <a:spcAft>
          <a:spcPct val="0"/>
        </a:spcAft>
        <a:defRPr sz="2100">
          <a:solidFill>
            <a:schemeClr val="tx1"/>
          </a:solidFill>
          <a:latin typeface="Arial" pitchFamily="34" charset="0"/>
        </a:defRPr>
      </a:lvl6pPr>
      <a:lvl7pPr marL="685748" algn="l" rtl="0" fontAlgn="base">
        <a:lnSpc>
          <a:spcPct val="90000"/>
        </a:lnSpc>
        <a:spcBef>
          <a:spcPct val="0"/>
        </a:spcBef>
        <a:spcAft>
          <a:spcPct val="0"/>
        </a:spcAft>
        <a:defRPr sz="2100">
          <a:solidFill>
            <a:schemeClr val="tx1"/>
          </a:solidFill>
          <a:latin typeface="Arial" pitchFamily="34" charset="0"/>
        </a:defRPr>
      </a:lvl7pPr>
      <a:lvl8pPr marL="1028624" algn="l" rtl="0" fontAlgn="base">
        <a:lnSpc>
          <a:spcPct val="90000"/>
        </a:lnSpc>
        <a:spcBef>
          <a:spcPct val="0"/>
        </a:spcBef>
        <a:spcAft>
          <a:spcPct val="0"/>
        </a:spcAft>
        <a:defRPr sz="2100">
          <a:solidFill>
            <a:schemeClr val="tx1"/>
          </a:solidFill>
          <a:latin typeface="Arial" pitchFamily="34" charset="0"/>
        </a:defRPr>
      </a:lvl8pPr>
      <a:lvl9pPr marL="1371498" algn="l" rtl="0" fontAlgn="base">
        <a:lnSpc>
          <a:spcPct val="90000"/>
        </a:lnSpc>
        <a:spcBef>
          <a:spcPct val="0"/>
        </a:spcBef>
        <a:spcAft>
          <a:spcPct val="0"/>
        </a:spcAft>
        <a:defRPr sz="2100">
          <a:solidFill>
            <a:schemeClr val="tx1"/>
          </a:solidFill>
          <a:latin typeface="Arial" pitchFamily="34" charset="0"/>
        </a:defRPr>
      </a:lvl9pPr>
    </p:titleStyle>
    <p:bodyStyle>
      <a:lvl1pPr marL="171438" indent="-171438" algn="l" rtl="0" eaLnBrk="0" fontAlgn="base" hangingPunct="0">
        <a:spcBef>
          <a:spcPts val="675"/>
        </a:spcBef>
        <a:spcAft>
          <a:spcPct val="0"/>
        </a:spcAft>
        <a:buFont typeface="Wingdings" pitchFamily="2" charset="2"/>
        <a:buChar char="§"/>
        <a:defRPr sz="1200" kern="1200">
          <a:solidFill>
            <a:schemeClr val="tx2"/>
          </a:solidFill>
          <a:latin typeface="+mn-lt"/>
          <a:ea typeface="MS PGothic" pitchFamily="34" charset="-128"/>
          <a:cs typeface="+mn-cs"/>
        </a:defRPr>
      </a:lvl1pPr>
      <a:lvl2pPr marL="342875" indent="-171438" algn="l" rtl="0" eaLnBrk="0" fontAlgn="base" hangingPunct="0">
        <a:spcBef>
          <a:spcPct val="0"/>
        </a:spcBef>
        <a:spcAft>
          <a:spcPct val="0"/>
        </a:spcAft>
        <a:buFont typeface="Arial" pitchFamily="34" charset="0"/>
        <a:buChar char="–"/>
        <a:defRPr sz="1200" kern="1200">
          <a:solidFill>
            <a:schemeClr val="tx2"/>
          </a:solidFill>
          <a:latin typeface="+mn-lt"/>
          <a:ea typeface="MS PGothic" pitchFamily="34" charset="-128"/>
          <a:cs typeface="+mn-cs"/>
        </a:defRPr>
      </a:lvl2pPr>
      <a:lvl3pPr marL="514312" indent="-171438" algn="l" rtl="0" eaLnBrk="0" fontAlgn="base" hangingPunct="0">
        <a:spcBef>
          <a:spcPct val="0"/>
        </a:spcBef>
        <a:spcAft>
          <a:spcPct val="0"/>
        </a:spcAft>
        <a:buFont typeface="Wingdings" pitchFamily="2" charset="2"/>
        <a:buChar char="§"/>
        <a:defRPr sz="1200" kern="1200">
          <a:solidFill>
            <a:schemeClr val="tx2"/>
          </a:solidFill>
          <a:latin typeface="+mn-lt"/>
          <a:ea typeface="MS PGothic" pitchFamily="34" charset="-128"/>
          <a:cs typeface="+mn-cs"/>
        </a:defRPr>
      </a:lvl3pPr>
      <a:lvl4pPr marL="1200060" indent="-171438" algn="l" rtl="0" eaLnBrk="0" fontAlgn="base" hangingPunct="0">
        <a:spcBef>
          <a:spcPct val="20000"/>
        </a:spcBef>
        <a:spcAft>
          <a:spcPct val="0"/>
        </a:spcAft>
        <a:buFont typeface="Arial" pitchFamily="34" charset="0"/>
        <a:buChar char="–"/>
        <a:defRPr sz="1500" kern="1200">
          <a:solidFill>
            <a:schemeClr val="tx2"/>
          </a:solidFill>
          <a:latin typeface="+mn-lt"/>
          <a:ea typeface="MS PGothic" pitchFamily="34" charset="-128"/>
          <a:cs typeface="+mn-cs"/>
        </a:defRPr>
      </a:lvl4pPr>
      <a:lvl5pPr marL="1542935" indent="-171438" algn="l" rtl="0" eaLnBrk="0" fontAlgn="base" hangingPunct="0">
        <a:spcBef>
          <a:spcPct val="20000"/>
        </a:spcBef>
        <a:spcAft>
          <a:spcPct val="0"/>
        </a:spcAft>
        <a:buFont typeface="Arial" pitchFamily="34" charset="0"/>
        <a:buChar char="»"/>
        <a:defRPr sz="1500" kern="1200">
          <a:solidFill>
            <a:schemeClr val="tx2"/>
          </a:solidFill>
          <a:latin typeface="+mn-lt"/>
          <a:ea typeface="MS PGothic" pitchFamily="34" charset="-128"/>
          <a:cs typeface="+mn-cs"/>
        </a:defRPr>
      </a:lvl5pPr>
      <a:lvl6pPr marL="1885808" indent="-171438" algn="l" defTabSz="68574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3" indent="-171438" algn="l" defTabSz="68574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58" indent="-171438" algn="l" defTabSz="68574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2" indent="-171438" algn="l" defTabSz="68574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48" rtl="0" eaLnBrk="1" latinLnBrk="0" hangingPunct="1">
        <a:defRPr sz="1350" kern="1200">
          <a:solidFill>
            <a:schemeClr val="tx1"/>
          </a:solidFill>
          <a:latin typeface="+mn-lt"/>
          <a:ea typeface="+mn-ea"/>
          <a:cs typeface="+mn-cs"/>
        </a:defRPr>
      </a:lvl1pPr>
      <a:lvl2pPr marL="342875" algn="l" defTabSz="685748" rtl="0" eaLnBrk="1" latinLnBrk="0" hangingPunct="1">
        <a:defRPr sz="1350" kern="1200">
          <a:solidFill>
            <a:schemeClr val="tx1"/>
          </a:solidFill>
          <a:latin typeface="+mn-lt"/>
          <a:ea typeface="+mn-ea"/>
          <a:cs typeface="+mn-cs"/>
        </a:defRPr>
      </a:lvl2pPr>
      <a:lvl3pPr marL="685748" algn="l" defTabSz="685748" rtl="0" eaLnBrk="1" latinLnBrk="0" hangingPunct="1">
        <a:defRPr sz="1350" kern="1200">
          <a:solidFill>
            <a:schemeClr val="tx1"/>
          </a:solidFill>
          <a:latin typeface="+mn-lt"/>
          <a:ea typeface="+mn-ea"/>
          <a:cs typeface="+mn-cs"/>
        </a:defRPr>
      </a:lvl3pPr>
      <a:lvl4pPr marL="1028624" algn="l" defTabSz="685748" rtl="0" eaLnBrk="1" latinLnBrk="0" hangingPunct="1">
        <a:defRPr sz="1350" kern="1200">
          <a:solidFill>
            <a:schemeClr val="tx1"/>
          </a:solidFill>
          <a:latin typeface="+mn-lt"/>
          <a:ea typeface="+mn-ea"/>
          <a:cs typeface="+mn-cs"/>
        </a:defRPr>
      </a:lvl4pPr>
      <a:lvl5pPr marL="1371498" algn="l" defTabSz="685748" rtl="0" eaLnBrk="1" latinLnBrk="0" hangingPunct="1">
        <a:defRPr sz="1350" kern="1200">
          <a:solidFill>
            <a:schemeClr val="tx1"/>
          </a:solidFill>
          <a:latin typeface="+mn-lt"/>
          <a:ea typeface="+mn-ea"/>
          <a:cs typeface="+mn-cs"/>
        </a:defRPr>
      </a:lvl5pPr>
      <a:lvl6pPr marL="1714372" algn="l" defTabSz="685748" rtl="0" eaLnBrk="1" latinLnBrk="0" hangingPunct="1">
        <a:defRPr sz="1350" kern="1200">
          <a:solidFill>
            <a:schemeClr val="tx1"/>
          </a:solidFill>
          <a:latin typeface="+mn-lt"/>
          <a:ea typeface="+mn-ea"/>
          <a:cs typeface="+mn-cs"/>
        </a:defRPr>
      </a:lvl6pPr>
      <a:lvl7pPr marL="2057246" algn="l" defTabSz="685748" rtl="0" eaLnBrk="1" latinLnBrk="0" hangingPunct="1">
        <a:defRPr sz="1350" kern="1200">
          <a:solidFill>
            <a:schemeClr val="tx1"/>
          </a:solidFill>
          <a:latin typeface="+mn-lt"/>
          <a:ea typeface="+mn-ea"/>
          <a:cs typeface="+mn-cs"/>
        </a:defRPr>
      </a:lvl7pPr>
      <a:lvl8pPr marL="2400120" algn="l" defTabSz="685748" rtl="0" eaLnBrk="1" latinLnBrk="0" hangingPunct="1">
        <a:defRPr sz="1350" kern="1200">
          <a:solidFill>
            <a:schemeClr val="tx1"/>
          </a:solidFill>
          <a:latin typeface="+mn-lt"/>
          <a:ea typeface="+mn-ea"/>
          <a:cs typeface="+mn-cs"/>
        </a:defRPr>
      </a:lvl8pPr>
      <a:lvl9pPr marL="2742995" algn="l" defTabSz="685748" rtl="0" eaLnBrk="1" latinLnBrk="0" hangingPunct="1">
        <a:defRPr sz="135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6"/>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6"/>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571500" y="4937288"/>
            <a:ext cx="1695844" cy="137856"/>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17"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12" name="Picture 11">
            <a:extLst>
              <a:ext uri="{FF2B5EF4-FFF2-40B4-BE49-F238E27FC236}">
                <a16:creationId xmlns:a16="http://schemas.microsoft.com/office/drawing/2014/main" id="{2FF3E468-77E1-8248-B32A-C7B5A878356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595597" y="4885111"/>
            <a:ext cx="365523" cy="147600"/>
          </a:xfrm>
          <a:prstGeom prst="rect">
            <a:avLst/>
          </a:prstGeom>
        </p:spPr>
      </p:pic>
    </p:spTree>
    <p:extLst>
      <p:ext uri="{BB962C8B-B14F-4D97-AF65-F5344CB8AC3E}">
        <p14:creationId xmlns:p14="http://schemas.microsoft.com/office/powerpoint/2010/main" val="2976877303"/>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6"/>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6"/>
            <a:ext cx="4114800" cy="3286126"/>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571500" y="4937288"/>
            <a:ext cx="1695844" cy="137856"/>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2019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 | IBM GCG GBS Confidential</a:t>
            </a:r>
          </a:p>
        </p:txBody>
      </p:sp>
      <p:sp>
        <p:nvSpPr>
          <p:cNvPr id="17"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pic>
        <p:nvPicPr>
          <p:cNvPr id="12" name="Picture 11">
            <a:extLst>
              <a:ext uri="{FF2B5EF4-FFF2-40B4-BE49-F238E27FC236}">
                <a16:creationId xmlns:a16="http://schemas.microsoft.com/office/drawing/2014/main" id="{2FF3E468-77E1-8248-B32A-C7B5A8783564}"/>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8515350" y="4885111"/>
            <a:ext cx="365523" cy="147600"/>
          </a:xfrm>
          <a:prstGeom prst="rect">
            <a:avLst/>
          </a:prstGeom>
        </p:spPr>
      </p:pic>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803" r:id="rId19"/>
    <p:sldLayoutId id="2147483780" r:id="rId20"/>
    <p:sldLayoutId id="2147483743" r:id="rId21"/>
    <p:sldLayoutId id="2147483750" r:id="rId22"/>
    <p:sldLayoutId id="2147483753" r:id="rId23"/>
    <p:sldLayoutId id="2147483713" r:id="rId24"/>
    <p:sldLayoutId id="2147483714" r:id="rId25"/>
    <p:sldLayoutId id="2147484154" r:id="rId26"/>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6"/>
            <a:ext cx="4114800" cy="714376"/>
          </a:xfrm>
          <a:prstGeom prst="rect">
            <a:avLst/>
          </a:prstGeom>
        </p:spPr>
        <p:txBody>
          <a:bodyPr vert="horz" lIns="0" tIns="0" rIns="0" bIns="0" rtlCol="0" anchor="t">
            <a:noAutofit/>
          </a:bodyPr>
          <a:lstStyle/>
          <a:p>
            <a:r>
              <a:rPr lang="en-US" dirty="0"/>
              <a:t>Click to edit Master title style</a:t>
            </a:r>
          </a:p>
        </p:txBody>
      </p:sp>
      <p:grpSp>
        <p:nvGrpSpPr>
          <p:cNvPr id="9" name="Group 8"/>
          <p:cNvGrpSpPr/>
          <p:nvPr userDrawn="1"/>
        </p:nvGrpSpPr>
        <p:grpSpPr>
          <a:xfrm>
            <a:off x="571500" y="4937288"/>
            <a:ext cx="1695844" cy="137856"/>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2019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2428875" y="4937763"/>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2">
                    <a:alpha val="60000"/>
                  </a:schemeClr>
                </a:solidFill>
                <a:latin typeface="IBM Plex Sans" charset="0"/>
                <a:ea typeface="IBM Plex Sans" charset="0"/>
                <a:cs typeface="IBM Plex Sans" charset="0"/>
              </a:rPr>
              <a:t>IBM Services | IBM GCG GBS Confidential</a:t>
            </a:r>
          </a:p>
        </p:txBody>
      </p:sp>
      <p:sp>
        <p:nvSpPr>
          <p:cNvPr id="13" name="Slide Number Placeholder 2"/>
          <p:cNvSpPr txBox="1">
            <a:spLocks/>
          </p:cNvSpPr>
          <p:nvPr userDrawn="1"/>
        </p:nvSpPr>
        <p:spPr>
          <a:xfrm>
            <a:off x="284287" y="4933620"/>
            <a:ext cx="204924"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4" name="Picture 13">
            <a:extLst>
              <a:ext uri="{FF2B5EF4-FFF2-40B4-BE49-F238E27FC236}">
                <a16:creationId xmlns:a16="http://schemas.microsoft.com/office/drawing/2014/main" id="{C192AA62-FD37-E04B-8876-3F2F54CD5F42}"/>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8497628" y="4883592"/>
            <a:ext cx="360621" cy="145620"/>
          </a:xfrm>
          <a:prstGeom prst="rect">
            <a:avLst/>
          </a:prstGeom>
        </p:spPr>
      </p:pic>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804" r:id="rId7"/>
    <p:sldLayoutId id="2147483786" r:id="rId8"/>
    <p:sldLayoutId id="2147483721" r:id="rId9"/>
    <p:sldLayoutId id="2147483787" r:id="rId10"/>
    <p:sldLayoutId id="2147483788" r:id="rId11"/>
    <p:sldLayoutId id="2147483789" r:id="rId12"/>
  </p:sldLayoutIdLst>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6" name="Rectangle 3"/>
          <p:cNvSpPr>
            <a:spLocks noChangeArrowheads="1"/>
          </p:cNvSpPr>
          <p:nvPr/>
        </p:nvSpPr>
        <p:spPr bwMode="auto">
          <a:xfrm>
            <a:off x="0" y="4554141"/>
            <a:ext cx="9144000" cy="589359"/>
          </a:xfrm>
          <a:prstGeom prst="rect">
            <a:avLst/>
          </a:prstGeom>
          <a:solidFill>
            <a:srgbClr val="4C9C9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1027" name="Rectangle 4"/>
          <p:cNvSpPr>
            <a:spLocks noChangeArrowheads="1"/>
          </p:cNvSpPr>
          <p:nvPr/>
        </p:nvSpPr>
        <p:spPr bwMode="auto">
          <a:xfrm>
            <a:off x="8072804" y="4554141"/>
            <a:ext cx="1071196" cy="589359"/>
          </a:xfrm>
          <a:prstGeom prst="rect">
            <a:avLst/>
          </a:prstGeom>
          <a:solidFill>
            <a:srgbClr val="73B1A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1028" name="Rectangle 5"/>
          <p:cNvSpPr>
            <a:spLocks noChangeArrowheads="1"/>
          </p:cNvSpPr>
          <p:nvPr/>
        </p:nvSpPr>
        <p:spPr bwMode="auto">
          <a:xfrm>
            <a:off x="0" y="4554142"/>
            <a:ext cx="9144000" cy="211931"/>
          </a:xfrm>
          <a:prstGeom prst="rect">
            <a:avLst/>
          </a:prstGeom>
          <a:solidFill>
            <a:srgbClr val="80B8B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1029" name="Rectangle 6"/>
          <p:cNvSpPr>
            <a:spLocks noChangeArrowheads="1"/>
          </p:cNvSpPr>
          <p:nvPr/>
        </p:nvSpPr>
        <p:spPr bwMode="auto">
          <a:xfrm>
            <a:off x="8072804" y="4554142"/>
            <a:ext cx="1071196" cy="211931"/>
          </a:xfrm>
          <a:prstGeom prst="rect">
            <a:avLst/>
          </a:prstGeom>
          <a:solidFill>
            <a:srgbClr val="99C6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2381" tIns="31190" rIns="62381" bIns="31190" anchor="ctr"/>
          <a:lstStyle>
            <a:lvl1pPr eaLnBrk="0" hangingPunct="0">
              <a:defRPr kumimoji="1">
                <a:solidFill>
                  <a:schemeClr val="tx1"/>
                </a:solidFill>
                <a:latin typeface="Calibri" pitchFamily="34" charset="0"/>
                <a:ea typeface="新細明體" pitchFamily="18" charset="-120"/>
              </a:defRPr>
            </a:lvl1pPr>
            <a:lvl2pPr marL="742950" indent="-285750" eaLnBrk="0" hangingPunct="0">
              <a:defRPr kumimoji="1">
                <a:solidFill>
                  <a:schemeClr val="tx1"/>
                </a:solidFill>
                <a:latin typeface="Calibri" pitchFamily="34" charset="0"/>
                <a:ea typeface="新細明體" pitchFamily="18" charset="-120"/>
              </a:defRPr>
            </a:lvl2pPr>
            <a:lvl3pPr marL="1143000" indent="-228600" eaLnBrk="0" hangingPunct="0">
              <a:defRPr kumimoji="1">
                <a:solidFill>
                  <a:schemeClr val="tx1"/>
                </a:solidFill>
                <a:latin typeface="Calibri" pitchFamily="34" charset="0"/>
                <a:ea typeface="新細明體" pitchFamily="18" charset="-120"/>
              </a:defRPr>
            </a:lvl3pPr>
            <a:lvl4pPr marL="1600200" indent="-228600" eaLnBrk="0" hangingPunct="0">
              <a:defRPr kumimoji="1">
                <a:solidFill>
                  <a:schemeClr val="tx1"/>
                </a:solidFill>
                <a:latin typeface="Calibri" pitchFamily="34" charset="0"/>
                <a:ea typeface="新細明體" pitchFamily="18" charset="-120"/>
              </a:defRPr>
            </a:lvl4pPr>
            <a:lvl5pPr marL="2057400" indent="-228600" eaLnBrk="0" hangingPunct="0">
              <a:defRPr kumimoji="1">
                <a:solidFill>
                  <a:schemeClr val="tx1"/>
                </a:solidFill>
                <a:latin typeface="Calibri" pitchFamily="34" charset="0"/>
                <a:ea typeface="新細明體" pitchFamily="18" charset="-120"/>
              </a:defRPr>
            </a:lvl5pPr>
            <a:lvl6pPr marL="25146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12813"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algn="ctr" defTabSz="684610" fontAlgn="base">
              <a:spcBef>
                <a:spcPct val="0"/>
              </a:spcBef>
              <a:spcAft>
                <a:spcPct val="0"/>
              </a:spcAft>
              <a:defRPr/>
            </a:pPr>
            <a:endParaRPr kumimoji="0" lang="zh-TW" altLang="en-US" sz="1650" b="1">
              <a:solidFill>
                <a:srgbClr val="000000"/>
              </a:solidFill>
              <a:latin typeface="Arial" charset="0"/>
              <a:ea typeface="標楷體" pitchFamily="65" charset="-120"/>
            </a:endParaRPr>
          </a:p>
        </p:txBody>
      </p:sp>
      <p:sp>
        <p:nvSpPr>
          <p:cNvPr id="1030" name="Rectangle 7"/>
          <p:cNvSpPr>
            <a:spLocks noChangeArrowheads="1"/>
          </p:cNvSpPr>
          <p:nvPr/>
        </p:nvSpPr>
        <p:spPr bwMode="auto">
          <a:xfrm>
            <a:off x="353160" y="4916361"/>
            <a:ext cx="3203331"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defTabSz="952500" eaLnBrk="0" hangingPunct="0">
              <a:defRPr kumimoji="1">
                <a:solidFill>
                  <a:schemeClr val="tx1"/>
                </a:solidFill>
                <a:latin typeface="Calibri" pitchFamily="34" charset="0"/>
                <a:ea typeface="新細明體" pitchFamily="18" charset="-120"/>
              </a:defRPr>
            </a:lvl1pPr>
            <a:lvl2pPr marL="742950" indent="-285750" defTabSz="952500" eaLnBrk="0" hangingPunct="0">
              <a:defRPr kumimoji="1">
                <a:solidFill>
                  <a:schemeClr val="tx1"/>
                </a:solidFill>
                <a:latin typeface="Calibri" pitchFamily="34" charset="0"/>
                <a:ea typeface="新細明體" pitchFamily="18" charset="-120"/>
              </a:defRPr>
            </a:lvl2pPr>
            <a:lvl3pPr marL="1143000" indent="-228600" defTabSz="952500" eaLnBrk="0" hangingPunct="0">
              <a:defRPr kumimoji="1">
                <a:solidFill>
                  <a:schemeClr val="tx1"/>
                </a:solidFill>
                <a:latin typeface="Calibri" pitchFamily="34" charset="0"/>
                <a:ea typeface="新細明體" pitchFamily="18" charset="-120"/>
              </a:defRPr>
            </a:lvl3pPr>
            <a:lvl4pPr marL="1600200" indent="-228600" defTabSz="952500" eaLnBrk="0" hangingPunct="0">
              <a:defRPr kumimoji="1">
                <a:solidFill>
                  <a:schemeClr val="tx1"/>
                </a:solidFill>
                <a:latin typeface="Calibri" pitchFamily="34" charset="0"/>
                <a:ea typeface="新細明體" pitchFamily="18" charset="-120"/>
              </a:defRPr>
            </a:lvl4pPr>
            <a:lvl5pPr marL="2057400" indent="-228600" defTabSz="952500" eaLnBrk="0" hangingPunct="0">
              <a:defRPr kumimoji="1">
                <a:solidFill>
                  <a:schemeClr val="tx1"/>
                </a:solidFill>
                <a:latin typeface="Calibri" pitchFamily="34" charset="0"/>
                <a:ea typeface="新細明體" pitchFamily="18" charset="-120"/>
              </a:defRPr>
            </a:lvl5pPr>
            <a:lvl6pPr marL="2514600" indent="-228600" defTabSz="952500" eaLnBrk="0" fontAlgn="base" hangingPunct="0">
              <a:spcBef>
                <a:spcPct val="0"/>
              </a:spcBef>
              <a:spcAft>
                <a:spcPct val="0"/>
              </a:spcAft>
              <a:defRPr kumimoji="1">
                <a:solidFill>
                  <a:schemeClr val="tx1"/>
                </a:solidFill>
                <a:latin typeface="Calibri" pitchFamily="34" charset="0"/>
                <a:ea typeface="新細明體" pitchFamily="18" charset="-120"/>
              </a:defRPr>
            </a:lvl6pPr>
            <a:lvl7pPr marL="2971800" indent="-228600" defTabSz="952500" eaLnBrk="0" fontAlgn="base" hangingPunct="0">
              <a:spcBef>
                <a:spcPct val="0"/>
              </a:spcBef>
              <a:spcAft>
                <a:spcPct val="0"/>
              </a:spcAft>
              <a:defRPr kumimoji="1">
                <a:solidFill>
                  <a:schemeClr val="tx1"/>
                </a:solidFill>
                <a:latin typeface="Calibri" pitchFamily="34" charset="0"/>
                <a:ea typeface="新細明體" pitchFamily="18" charset="-120"/>
              </a:defRPr>
            </a:lvl7pPr>
            <a:lvl8pPr marL="3429000" indent="-228600" defTabSz="952500" eaLnBrk="0" fontAlgn="base" hangingPunct="0">
              <a:spcBef>
                <a:spcPct val="0"/>
              </a:spcBef>
              <a:spcAft>
                <a:spcPct val="0"/>
              </a:spcAft>
              <a:defRPr kumimoji="1">
                <a:solidFill>
                  <a:schemeClr val="tx1"/>
                </a:solidFill>
                <a:latin typeface="Calibri" pitchFamily="34" charset="0"/>
                <a:ea typeface="新細明體" pitchFamily="18" charset="-120"/>
              </a:defRPr>
            </a:lvl8pPr>
            <a:lvl9pPr marL="3886200" indent="-228600" defTabSz="952500" eaLnBrk="0" fontAlgn="base" hangingPunct="0">
              <a:spcBef>
                <a:spcPct val="0"/>
              </a:spcBef>
              <a:spcAft>
                <a:spcPct val="0"/>
              </a:spcAft>
              <a:defRPr kumimoji="1">
                <a:solidFill>
                  <a:schemeClr val="tx1"/>
                </a:solidFill>
                <a:latin typeface="Calibri" pitchFamily="34" charset="0"/>
                <a:ea typeface="新細明體" pitchFamily="18" charset="-120"/>
              </a:defRPr>
            </a:lvl9pPr>
          </a:lstStyle>
          <a:p>
            <a:pPr fontAlgn="base">
              <a:spcBef>
                <a:spcPct val="50000"/>
              </a:spcBef>
              <a:spcAft>
                <a:spcPct val="0"/>
              </a:spcAft>
              <a:defRPr/>
            </a:pPr>
            <a:r>
              <a:rPr kumimoji="0" lang="en-GB" altLang="en-GB" sz="600" dirty="0">
                <a:solidFill>
                  <a:srgbClr val="FFFFFF"/>
                </a:solidFill>
                <a:latin typeface="Verdana" pitchFamily="34" charset="0"/>
              </a:rPr>
              <a:t>© C</a:t>
            </a:r>
            <a:r>
              <a:rPr kumimoji="0" lang="en-US" altLang="zh-TW" sz="600" dirty="0">
                <a:solidFill>
                  <a:srgbClr val="FFFFFF"/>
                </a:solidFill>
                <a:latin typeface="Verdana" pitchFamily="34" charset="0"/>
              </a:rPr>
              <a:t>TBC</a:t>
            </a:r>
            <a:r>
              <a:rPr kumimoji="0" lang="en-GB" altLang="en-GB" sz="600" dirty="0">
                <a:solidFill>
                  <a:srgbClr val="FFFFFF"/>
                </a:solidFill>
                <a:latin typeface="Verdana" pitchFamily="34" charset="0"/>
              </a:rPr>
              <a:t> </a:t>
            </a:r>
          </a:p>
        </p:txBody>
      </p:sp>
      <p:sp>
        <p:nvSpPr>
          <p:cNvPr id="2052" name="Text Box 8"/>
          <p:cNvSpPr txBox="1">
            <a:spLocks noChangeArrowheads="1"/>
          </p:cNvSpPr>
          <p:nvPr/>
        </p:nvSpPr>
        <p:spPr bwMode="auto">
          <a:xfrm>
            <a:off x="3338146" y="4879093"/>
            <a:ext cx="2467708" cy="166864"/>
          </a:xfrm>
          <a:prstGeom prst="rect">
            <a:avLst/>
          </a:prstGeom>
          <a:noFill/>
          <a:ln>
            <a:noFill/>
          </a:ln>
          <a:effectLst/>
        </p:spPr>
        <p:txBody>
          <a:bodyPr lIns="62381" tIns="31190" rIns="62381" bIns="31190" anchor="ctr">
            <a:spAutoFit/>
          </a:bodyPr>
          <a:lstStyle>
            <a:lvl1pPr>
              <a:defRPr sz="2400" b="1">
                <a:solidFill>
                  <a:schemeClr val="tx1"/>
                </a:solidFill>
                <a:latin typeface="Arial" pitchFamily="34" charset="0"/>
                <a:ea typeface="標楷體" pitchFamily="65" charset="-120"/>
              </a:defRPr>
            </a:lvl1pPr>
            <a:lvl2pPr marL="742950" indent="-285750">
              <a:defRPr sz="2400" b="1">
                <a:solidFill>
                  <a:schemeClr val="tx1"/>
                </a:solidFill>
                <a:latin typeface="Arial" pitchFamily="34" charset="0"/>
                <a:ea typeface="標楷體" pitchFamily="65" charset="-120"/>
              </a:defRPr>
            </a:lvl2pPr>
            <a:lvl3pPr marL="1143000" indent="-228600">
              <a:defRPr sz="2400" b="1">
                <a:solidFill>
                  <a:schemeClr val="tx1"/>
                </a:solidFill>
                <a:latin typeface="Arial" pitchFamily="34" charset="0"/>
                <a:ea typeface="標楷體" pitchFamily="65" charset="-120"/>
              </a:defRPr>
            </a:lvl3pPr>
            <a:lvl4pPr marL="1600200" indent="-228600">
              <a:defRPr sz="2400" b="1">
                <a:solidFill>
                  <a:schemeClr val="tx1"/>
                </a:solidFill>
                <a:latin typeface="Arial" pitchFamily="34" charset="0"/>
                <a:ea typeface="標楷體" pitchFamily="65" charset="-120"/>
              </a:defRPr>
            </a:lvl4pPr>
            <a:lvl5pPr marL="2057400" indent="-228600">
              <a:defRPr sz="2400" b="1">
                <a:solidFill>
                  <a:schemeClr val="tx1"/>
                </a:solidFill>
                <a:latin typeface="Arial" pitchFamily="34" charset="0"/>
                <a:ea typeface="標楷體" pitchFamily="65" charset="-120"/>
              </a:defRPr>
            </a:lvl5pPr>
            <a:lvl6pPr marL="2514600" indent="-228600" algn="ctr" eaLnBrk="0" fontAlgn="base" hangingPunct="0">
              <a:spcBef>
                <a:spcPct val="0"/>
              </a:spcBef>
              <a:spcAft>
                <a:spcPct val="0"/>
              </a:spcAft>
              <a:defRPr sz="2400" b="1">
                <a:solidFill>
                  <a:schemeClr val="tx1"/>
                </a:solidFill>
                <a:latin typeface="Arial" pitchFamily="34" charset="0"/>
                <a:ea typeface="標楷體" pitchFamily="65" charset="-120"/>
              </a:defRPr>
            </a:lvl6pPr>
            <a:lvl7pPr marL="2971800" indent="-228600" algn="ctr" eaLnBrk="0" fontAlgn="base" hangingPunct="0">
              <a:spcBef>
                <a:spcPct val="0"/>
              </a:spcBef>
              <a:spcAft>
                <a:spcPct val="0"/>
              </a:spcAft>
              <a:defRPr sz="2400" b="1">
                <a:solidFill>
                  <a:schemeClr val="tx1"/>
                </a:solidFill>
                <a:latin typeface="Arial" pitchFamily="34" charset="0"/>
                <a:ea typeface="標楷體" pitchFamily="65" charset="-120"/>
              </a:defRPr>
            </a:lvl7pPr>
            <a:lvl8pPr marL="3429000" indent="-228600" algn="ctr" eaLnBrk="0" fontAlgn="base" hangingPunct="0">
              <a:spcBef>
                <a:spcPct val="0"/>
              </a:spcBef>
              <a:spcAft>
                <a:spcPct val="0"/>
              </a:spcAft>
              <a:defRPr sz="2400" b="1">
                <a:solidFill>
                  <a:schemeClr val="tx1"/>
                </a:solidFill>
                <a:latin typeface="Arial" pitchFamily="34" charset="0"/>
                <a:ea typeface="標楷體" pitchFamily="65" charset="-120"/>
              </a:defRPr>
            </a:lvl8pPr>
            <a:lvl9pPr marL="3886200" indent="-228600" algn="ctr" eaLnBrk="0" fontAlgn="base" hangingPunct="0">
              <a:spcBef>
                <a:spcPct val="0"/>
              </a:spcBef>
              <a:spcAft>
                <a:spcPct val="0"/>
              </a:spcAft>
              <a:defRPr sz="2400" b="1">
                <a:solidFill>
                  <a:schemeClr val="tx1"/>
                </a:solidFill>
                <a:latin typeface="Arial" pitchFamily="34" charset="0"/>
                <a:ea typeface="標楷體" pitchFamily="65" charset="-120"/>
              </a:defRPr>
            </a:lvl9pPr>
          </a:lstStyle>
          <a:p>
            <a:pPr algn="ctr" defTabSz="685659" eaLnBrk="0" fontAlgn="base" hangingPunct="0">
              <a:spcBef>
                <a:spcPct val="50000"/>
              </a:spcBef>
              <a:spcAft>
                <a:spcPct val="0"/>
              </a:spcAft>
              <a:defRPr/>
            </a:pPr>
            <a:r>
              <a:rPr lang="zh-TW" altLang="en-US" sz="675" b="0" dirty="0">
                <a:solidFill>
                  <a:srgbClr val="FFFFFF"/>
                </a:solidFill>
                <a:latin typeface="Verdana" pitchFamily="34" charset="0"/>
                <a:ea typeface="新細明體" pitchFamily="18" charset="-120"/>
              </a:rPr>
              <a:t>機密文件/</a:t>
            </a:r>
            <a:r>
              <a:rPr lang="en-US" altLang="zh-TW" sz="675" b="0" dirty="0">
                <a:solidFill>
                  <a:srgbClr val="FFFFFF"/>
                </a:solidFill>
                <a:latin typeface="Verdana" pitchFamily="34" charset="0"/>
                <a:ea typeface="新細明體" pitchFamily="18" charset="-120"/>
              </a:rPr>
              <a:t>Confidential</a:t>
            </a:r>
          </a:p>
        </p:txBody>
      </p:sp>
      <p:sp>
        <p:nvSpPr>
          <p:cNvPr id="1032" name="Title1"/>
          <p:cNvSpPr>
            <a:spLocks noGrp="1" noChangeArrowheads="1"/>
          </p:cNvSpPr>
          <p:nvPr>
            <p:ph type="title"/>
            <p:custDataLst>
              <p:tags r:id="rId10"/>
            </p:custDataLst>
          </p:nvPr>
        </p:nvSpPr>
        <p:spPr bwMode="gray">
          <a:xfrm>
            <a:off x="279890" y="111920"/>
            <a:ext cx="8836269" cy="50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65492" bIns="0" numCol="1" anchor="ctr" anchorCtr="0" compatLnSpc="1">
            <a:prstTxWarp prst="textNoShape">
              <a:avLst/>
            </a:prstTxWarp>
          </a:bodyPr>
          <a:lstStyle/>
          <a:p>
            <a:pPr lvl="0"/>
            <a:endParaRPr lang="zh-TW" altLang="zh-TW" noProof="1"/>
          </a:p>
        </p:txBody>
      </p:sp>
      <p:sp>
        <p:nvSpPr>
          <p:cNvPr id="1033" name="Rectangle 10"/>
          <p:cNvSpPr>
            <a:spLocks noGrp="1" noChangeArrowheads="1"/>
          </p:cNvSpPr>
          <p:nvPr>
            <p:ph type="body" idx="1"/>
          </p:nvPr>
        </p:nvSpPr>
        <p:spPr bwMode="auto">
          <a:xfrm>
            <a:off x="279890" y="726281"/>
            <a:ext cx="8442080"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570" tIns="42570" rIns="42570" bIns="42570" numCol="1" anchor="t" anchorCtr="0" compatLnSpc="1">
            <a:prstTxWarp prst="textNoShape">
              <a:avLst/>
            </a:prstTxWarp>
          </a:bodyPr>
          <a:lstStyle/>
          <a:p>
            <a:pPr lvl="0"/>
            <a:r>
              <a:rPr lang="en-US" altLang="zh-TW" noProof="1"/>
              <a:t>Click to edit master</a:t>
            </a:r>
            <a:r>
              <a:rPr lang="en-CA" altLang="zh-CN"/>
              <a:t> </a:t>
            </a:r>
            <a:r>
              <a:rPr lang="en-CA" altLang="zh-TW" noProof="1"/>
              <a:t>text styles</a:t>
            </a:r>
          </a:p>
          <a:p>
            <a:pPr lvl="1"/>
            <a:r>
              <a:rPr lang="en-CA" altLang="zh-TW" noProof="1"/>
              <a:t>Second level</a:t>
            </a:r>
          </a:p>
          <a:p>
            <a:pPr lvl="2"/>
            <a:r>
              <a:rPr lang="en-CA" altLang="zh-TW" noProof="1"/>
              <a:t>Third level</a:t>
            </a:r>
            <a:endParaRPr lang="en-CA" altLang="zh-CN"/>
          </a:p>
          <a:p>
            <a:pPr lvl="3"/>
            <a:r>
              <a:rPr lang="en-CA" altLang="zh-CN"/>
              <a:t>Fourth level</a:t>
            </a:r>
            <a:endParaRPr lang="en-CA" altLang="zh-TW" noProof="1"/>
          </a:p>
        </p:txBody>
      </p:sp>
      <p:sp>
        <p:nvSpPr>
          <p:cNvPr id="1452045" name="Notes" hidden="1"/>
          <p:cNvSpPr txBox="1">
            <a:spLocks noChangeArrowheads="1"/>
          </p:cNvSpPr>
          <p:nvPr>
            <p:custDataLst>
              <p:tags r:id="rId11"/>
            </p:custDataLst>
          </p:nvPr>
        </p:nvSpPr>
        <p:spPr bwMode="auto">
          <a:xfrm>
            <a:off x="279890" y="4445505"/>
            <a:ext cx="5773615" cy="103875"/>
          </a:xfrm>
          <a:prstGeom prst="rect">
            <a:avLst/>
          </a:prstGeom>
          <a:noFill/>
          <a:ln>
            <a:noFill/>
          </a:ln>
          <a:effectLst/>
        </p:spPr>
        <p:txBody>
          <a:bodyPr lIns="0" tIns="0" rIns="0" bIns="0" anchor="b">
            <a:spAutoFit/>
          </a:bodyPr>
          <a:lstStyle>
            <a:lvl1pPr algn="l" defTabSz="881063">
              <a:defRPr sz="2400">
                <a:solidFill>
                  <a:schemeClr val="tx1"/>
                </a:solidFill>
                <a:latin typeface="Times New Roman" pitchFamily="18" charset="0"/>
              </a:defRPr>
            </a:lvl1pPr>
            <a:lvl2pPr marL="550863" indent="-184150" algn="l" defTabSz="881063">
              <a:defRPr sz="2400">
                <a:solidFill>
                  <a:schemeClr val="tx1"/>
                </a:solidFill>
                <a:latin typeface="Times New Roman" pitchFamily="18" charset="0"/>
              </a:defRPr>
            </a:lvl2pPr>
            <a:lvl3pPr marL="915988" indent="-182563" algn="l" defTabSz="881063">
              <a:defRPr sz="2400">
                <a:solidFill>
                  <a:schemeClr val="tx1"/>
                </a:solidFill>
                <a:latin typeface="Times New Roman" pitchFamily="18" charset="0"/>
              </a:defRPr>
            </a:lvl3pPr>
            <a:lvl4pPr marL="1284288" indent="-184150" algn="l" defTabSz="881063">
              <a:defRPr sz="2400">
                <a:solidFill>
                  <a:schemeClr val="tx1"/>
                </a:solidFill>
                <a:latin typeface="Times New Roman" pitchFamily="18" charset="0"/>
              </a:defRPr>
            </a:lvl4pPr>
            <a:lvl5pPr marL="1651000" indent="-184150" algn="l" defTabSz="881063">
              <a:defRPr sz="2400">
                <a:solidFill>
                  <a:schemeClr val="tx1"/>
                </a:solidFill>
                <a:latin typeface="Times New Roman" pitchFamily="18" charset="0"/>
              </a:defRPr>
            </a:lvl5pPr>
            <a:lvl6pPr marL="2108200" indent="-184150" defTabSz="881063" eaLnBrk="0" fontAlgn="base" hangingPunct="0">
              <a:spcBef>
                <a:spcPct val="0"/>
              </a:spcBef>
              <a:spcAft>
                <a:spcPct val="0"/>
              </a:spcAft>
              <a:defRPr sz="2400">
                <a:solidFill>
                  <a:schemeClr val="tx1"/>
                </a:solidFill>
                <a:latin typeface="Times New Roman" pitchFamily="18" charset="0"/>
              </a:defRPr>
            </a:lvl6pPr>
            <a:lvl7pPr marL="2565400" indent="-184150" defTabSz="881063" eaLnBrk="0" fontAlgn="base" hangingPunct="0">
              <a:spcBef>
                <a:spcPct val="0"/>
              </a:spcBef>
              <a:spcAft>
                <a:spcPct val="0"/>
              </a:spcAft>
              <a:defRPr sz="2400">
                <a:solidFill>
                  <a:schemeClr val="tx1"/>
                </a:solidFill>
                <a:latin typeface="Times New Roman" pitchFamily="18" charset="0"/>
              </a:defRPr>
            </a:lvl7pPr>
            <a:lvl8pPr marL="3022600" indent="-184150" defTabSz="881063" eaLnBrk="0" fontAlgn="base" hangingPunct="0">
              <a:spcBef>
                <a:spcPct val="0"/>
              </a:spcBef>
              <a:spcAft>
                <a:spcPct val="0"/>
              </a:spcAft>
              <a:defRPr sz="2400">
                <a:solidFill>
                  <a:schemeClr val="tx1"/>
                </a:solidFill>
                <a:latin typeface="Times New Roman" pitchFamily="18" charset="0"/>
              </a:defRPr>
            </a:lvl8pPr>
            <a:lvl9pPr marL="3479800" indent="-184150" defTabSz="881063" eaLnBrk="0" fontAlgn="base" hangingPunct="0">
              <a:spcBef>
                <a:spcPct val="0"/>
              </a:spcBef>
              <a:spcAft>
                <a:spcPct val="0"/>
              </a:spcAft>
              <a:defRPr sz="2400">
                <a:solidFill>
                  <a:schemeClr val="tx1"/>
                </a:solidFill>
                <a:latin typeface="Times New Roman" pitchFamily="18" charset="0"/>
              </a:defRPr>
            </a:lvl9pPr>
          </a:lstStyle>
          <a:p>
            <a:pPr eaLnBrk="0" fontAlgn="t" hangingPunct="0">
              <a:spcBef>
                <a:spcPct val="0"/>
              </a:spcBef>
              <a:spcAft>
                <a:spcPct val="0"/>
              </a:spcAft>
              <a:defRPr/>
            </a:pPr>
            <a:endParaRPr lang="zh-TW" altLang="en-US" sz="675" noProof="1">
              <a:solidFill>
                <a:srgbClr val="000000"/>
              </a:solidFill>
              <a:latin typeface="Verdana" pitchFamily="34" charset="0"/>
            </a:endParaRPr>
          </a:p>
        </p:txBody>
      </p:sp>
      <p:sp>
        <p:nvSpPr>
          <p:cNvPr id="1035" name="Line 14"/>
          <p:cNvSpPr>
            <a:spLocks noChangeShapeType="1"/>
          </p:cNvSpPr>
          <p:nvPr/>
        </p:nvSpPr>
        <p:spPr bwMode="auto">
          <a:xfrm>
            <a:off x="187569" y="676275"/>
            <a:ext cx="8893420" cy="0"/>
          </a:xfrm>
          <a:prstGeom prst="line">
            <a:avLst/>
          </a:prstGeom>
          <a:noFill/>
          <a:ln w="19050">
            <a:solidFill>
              <a:srgbClr val="006666"/>
            </a:solidFill>
            <a:round/>
            <a:headEnd/>
            <a:tailEnd/>
          </a:ln>
          <a:extLst>
            <a:ext uri="{909E8E84-426E-40DD-AFC4-6F175D3DCCD1}">
              <a14:hiddenFill xmlns:a14="http://schemas.microsoft.com/office/drawing/2010/main">
                <a:noFill/>
              </a14:hiddenFill>
            </a:ext>
          </a:extLst>
        </p:spPr>
        <p:txBody>
          <a:bodyPr lIns="31928" tIns="31928" rIns="31928" bIns="31928" anchor="ctr"/>
          <a:lstStyle/>
          <a:p>
            <a:pPr defTabSz="684610" fontAlgn="base">
              <a:spcBef>
                <a:spcPct val="0"/>
              </a:spcBef>
              <a:spcAft>
                <a:spcPct val="0"/>
              </a:spcAft>
            </a:pPr>
            <a:endParaRPr kumimoji="1" lang="zh-TW" altLang="en-US" sz="1013">
              <a:solidFill>
                <a:srgbClr val="000000"/>
              </a:solidFill>
              <a:ea typeface="新細明體" charset="-120"/>
            </a:endParaRPr>
          </a:p>
        </p:txBody>
      </p:sp>
      <p:sp>
        <p:nvSpPr>
          <p:cNvPr id="2" name="投影片編號版面配置區 1"/>
          <p:cNvSpPr>
            <a:spLocks noGrp="1"/>
          </p:cNvSpPr>
          <p:nvPr>
            <p:ph type="sldNum" sz="quarter" idx="4"/>
          </p:nvPr>
        </p:nvSpPr>
        <p:spPr>
          <a:xfrm>
            <a:off x="6831623" y="4825605"/>
            <a:ext cx="2133600" cy="273844"/>
          </a:xfrm>
          <a:prstGeom prst="rect">
            <a:avLst/>
          </a:prstGeom>
        </p:spPr>
        <p:txBody>
          <a:bodyPr vert="horz" lIns="91440" tIns="45720" rIns="91440" bIns="45720" rtlCol="0" anchor="ctr"/>
          <a:lstStyle>
            <a:lvl1pPr algn="r">
              <a:defRPr sz="900">
                <a:solidFill>
                  <a:schemeClr val="tx2"/>
                </a:solidFill>
                <a:ea typeface="新細明體" charset="-120"/>
              </a:defRPr>
            </a:lvl1pPr>
          </a:lstStyle>
          <a:p>
            <a:pPr defTabSz="684610" fontAlgn="base">
              <a:spcBef>
                <a:spcPct val="0"/>
              </a:spcBef>
              <a:spcAft>
                <a:spcPct val="0"/>
              </a:spcAft>
              <a:defRPr/>
            </a:pPr>
            <a:fld id="{4245951D-9746-4EEE-A3C0-1747E2AA457E}" type="slidenum">
              <a:rPr kumimoji="1" lang="zh-TW" altLang="en-US" smtClean="0">
                <a:solidFill>
                  <a:srgbClr val="FFFFFF"/>
                </a:solidFill>
              </a:rPr>
              <a:pPr defTabSz="684610" fontAlgn="base">
                <a:spcBef>
                  <a:spcPct val="0"/>
                </a:spcBef>
                <a:spcAft>
                  <a:spcPct val="0"/>
                </a:spcAft>
                <a:defRPr/>
              </a:pPr>
              <a:t>‹#›</a:t>
            </a:fld>
            <a:endParaRPr kumimoji="1" lang="zh-TW" altLang="en-US" dirty="0">
              <a:solidFill>
                <a:srgbClr val="FFFFFF"/>
              </a:solidFill>
            </a:endParaRPr>
          </a:p>
        </p:txBody>
      </p:sp>
    </p:spTree>
    <p:extLst>
      <p:ext uri="{BB962C8B-B14F-4D97-AF65-F5344CB8AC3E}">
        <p14:creationId xmlns:p14="http://schemas.microsoft.com/office/powerpoint/2010/main" val="755513221"/>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Lst>
  <p:hf hdr="0" ftr="0" dt="0"/>
  <p:txStyles>
    <p:titleStyle>
      <a:lvl1pPr algn="l" defTabSz="600075" rtl="0" eaLnBrk="0" fontAlgn="base" hangingPunct="0">
        <a:spcBef>
          <a:spcPct val="0"/>
        </a:spcBef>
        <a:spcAft>
          <a:spcPct val="0"/>
        </a:spcAft>
        <a:defRPr sz="2175" b="1">
          <a:solidFill>
            <a:srgbClr val="006666"/>
          </a:solidFill>
          <a:latin typeface="+mj-lt"/>
          <a:ea typeface="+mj-ea"/>
          <a:cs typeface="+mj-cs"/>
        </a:defRPr>
      </a:lvl1pPr>
      <a:lvl2pPr algn="l" defTabSz="600075" rtl="0" eaLnBrk="0" fontAlgn="base" hangingPunct="0">
        <a:spcBef>
          <a:spcPct val="0"/>
        </a:spcBef>
        <a:spcAft>
          <a:spcPct val="0"/>
        </a:spcAft>
        <a:defRPr sz="2175" b="1">
          <a:solidFill>
            <a:srgbClr val="006666"/>
          </a:solidFill>
          <a:latin typeface="Arial Narrow" pitchFamily="34" charset="0"/>
          <a:ea typeface="標楷體" pitchFamily="65" charset="-120"/>
        </a:defRPr>
      </a:lvl2pPr>
      <a:lvl3pPr algn="l" defTabSz="600075" rtl="0" eaLnBrk="0" fontAlgn="base" hangingPunct="0">
        <a:spcBef>
          <a:spcPct val="0"/>
        </a:spcBef>
        <a:spcAft>
          <a:spcPct val="0"/>
        </a:spcAft>
        <a:defRPr sz="2175" b="1">
          <a:solidFill>
            <a:srgbClr val="006666"/>
          </a:solidFill>
          <a:latin typeface="Arial Narrow" pitchFamily="34" charset="0"/>
          <a:ea typeface="標楷體" pitchFamily="65" charset="-120"/>
        </a:defRPr>
      </a:lvl3pPr>
      <a:lvl4pPr algn="l" defTabSz="600075" rtl="0" eaLnBrk="0" fontAlgn="base" hangingPunct="0">
        <a:spcBef>
          <a:spcPct val="0"/>
        </a:spcBef>
        <a:spcAft>
          <a:spcPct val="0"/>
        </a:spcAft>
        <a:defRPr sz="2175" b="1">
          <a:solidFill>
            <a:srgbClr val="006666"/>
          </a:solidFill>
          <a:latin typeface="Arial Narrow" pitchFamily="34" charset="0"/>
          <a:ea typeface="標楷體" pitchFamily="65" charset="-120"/>
        </a:defRPr>
      </a:lvl4pPr>
      <a:lvl5pPr algn="l" defTabSz="600075" rtl="0" eaLnBrk="0" fontAlgn="base" hangingPunct="0">
        <a:spcBef>
          <a:spcPct val="0"/>
        </a:spcBef>
        <a:spcAft>
          <a:spcPct val="0"/>
        </a:spcAft>
        <a:defRPr sz="2175" b="1">
          <a:solidFill>
            <a:srgbClr val="006666"/>
          </a:solidFill>
          <a:latin typeface="Arial Narrow" pitchFamily="34" charset="0"/>
          <a:ea typeface="標楷體" pitchFamily="65" charset="-120"/>
        </a:defRPr>
      </a:lvl5pPr>
      <a:lvl6pPr marL="311908" algn="l" defTabSz="601070" rtl="0" eaLnBrk="0" fontAlgn="base" hangingPunct="0">
        <a:spcBef>
          <a:spcPct val="0"/>
        </a:spcBef>
        <a:spcAft>
          <a:spcPct val="0"/>
        </a:spcAft>
        <a:defRPr sz="2175" b="1">
          <a:solidFill>
            <a:srgbClr val="006666"/>
          </a:solidFill>
          <a:latin typeface="Arial Narrow" pitchFamily="34" charset="0"/>
          <a:ea typeface="標楷體" pitchFamily="65" charset="-120"/>
        </a:defRPr>
      </a:lvl6pPr>
      <a:lvl7pPr marL="623812" algn="l" defTabSz="601070" rtl="0" eaLnBrk="0" fontAlgn="base" hangingPunct="0">
        <a:spcBef>
          <a:spcPct val="0"/>
        </a:spcBef>
        <a:spcAft>
          <a:spcPct val="0"/>
        </a:spcAft>
        <a:defRPr sz="2175" b="1">
          <a:solidFill>
            <a:srgbClr val="006666"/>
          </a:solidFill>
          <a:latin typeface="Arial Narrow" pitchFamily="34" charset="0"/>
          <a:ea typeface="標楷體" pitchFamily="65" charset="-120"/>
        </a:defRPr>
      </a:lvl7pPr>
      <a:lvl8pPr marL="935720" algn="l" defTabSz="601070" rtl="0" eaLnBrk="0" fontAlgn="base" hangingPunct="0">
        <a:spcBef>
          <a:spcPct val="0"/>
        </a:spcBef>
        <a:spcAft>
          <a:spcPct val="0"/>
        </a:spcAft>
        <a:defRPr sz="2175" b="1">
          <a:solidFill>
            <a:srgbClr val="006666"/>
          </a:solidFill>
          <a:latin typeface="Arial Narrow" pitchFamily="34" charset="0"/>
          <a:ea typeface="標楷體" pitchFamily="65" charset="-120"/>
        </a:defRPr>
      </a:lvl8pPr>
      <a:lvl9pPr marL="1247625" algn="l" defTabSz="601070" rtl="0" eaLnBrk="0" fontAlgn="base" hangingPunct="0">
        <a:spcBef>
          <a:spcPct val="0"/>
        </a:spcBef>
        <a:spcAft>
          <a:spcPct val="0"/>
        </a:spcAft>
        <a:defRPr sz="2175" b="1">
          <a:solidFill>
            <a:srgbClr val="006666"/>
          </a:solidFill>
          <a:latin typeface="Arial Narrow" pitchFamily="34" charset="0"/>
          <a:ea typeface="標楷體" pitchFamily="65" charset="-120"/>
        </a:defRPr>
      </a:lvl9pPr>
    </p:titleStyle>
    <p:bodyStyle>
      <a:lvl1pPr marL="184547" indent="-184547" algn="l" defTabSz="669131" rtl="0" eaLnBrk="0" fontAlgn="base" hangingPunct="0">
        <a:spcBef>
          <a:spcPct val="40000"/>
        </a:spcBef>
        <a:spcAft>
          <a:spcPct val="0"/>
        </a:spcAft>
        <a:buClr>
          <a:schemeClr val="tx1"/>
        </a:buClr>
        <a:buFont typeface="Verdana" pitchFamily="34" charset="0"/>
        <a:buChar char="•"/>
        <a:defRPr sz="1650" b="1">
          <a:solidFill>
            <a:schemeClr val="tx1"/>
          </a:solidFill>
          <a:latin typeface="Times New Roman" pitchFamily="18" charset="0"/>
          <a:ea typeface="+mn-ea"/>
          <a:cs typeface="Times New Roman" pitchFamily="18" charset="0"/>
        </a:defRPr>
      </a:lvl1pPr>
      <a:lvl2pPr marL="391716" indent="-80963" algn="l" defTabSz="669131" rtl="0" eaLnBrk="0" fontAlgn="base" hangingPunct="0">
        <a:spcBef>
          <a:spcPct val="20000"/>
        </a:spcBef>
        <a:spcAft>
          <a:spcPct val="0"/>
        </a:spcAft>
        <a:buClr>
          <a:schemeClr val="tx1"/>
        </a:buClr>
        <a:buChar char="-"/>
        <a:defRPr sz="1500" b="1">
          <a:solidFill>
            <a:schemeClr val="tx1"/>
          </a:solidFill>
          <a:latin typeface="Times New Roman" pitchFamily="18" charset="0"/>
          <a:ea typeface="+mn-ea"/>
          <a:cs typeface="Times New Roman" pitchFamily="18" charset="0"/>
        </a:defRPr>
      </a:lvl2pPr>
      <a:lvl3pPr marL="717947" indent="-195263" algn="l" defTabSz="669131" rtl="0" eaLnBrk="0" fontAlgn="base" hangingPunct="0">
        <a:spcBef>
          <a:spcPct val="20000"/>
        </a:spcBef>
        <a:spcAft>
          <a:spcPct val="0"/>
        </a:spcAft>
        <a:buClr>
          <a:schemeClr val="tx1"/>
        </a:buClr>
        <a:buFont typeface="Marlett" pitchFamily="2" charset="2"/>
        <a:buChar char="8"/>
        <a:defRPr b="1">
          <a:solidFill>
            <a:schemeClr val="tx1"/>
          </a:solidFill>
          <a:latin typeface="Times New Roman" pitchFamily="18" charset="0"/>
          <a:ea typeface="+mn-ea"/>
          <a:cs typeface="Times New Roman" pitchFamily="18" charset="0"/>
        </a:defRPr>
      </a:lvl3pPr>
      <a:lvl4pPr marL="988219" indent="-140494" algn="l" defTabSz="669131" rtl="0" eaLnBrk="0" fontAlgn="base" hangingPunct="0">
        <a:spcBef>
          <a:spcPct val="20000"/>
        </a:spcBef>
        <a:spcAft>
          <a:spcPct val="0"/>
        </a:spcAft>
        <a:buClr>
          <a:schemeClr val="tx1"/>
        </a:buClr>
        <a:buChar char="-"/>
        <a:defRPr b="1">
          <a:solidFill>
            <a:schemeClr val="tx1"/>
          </a:solidFill>
          <a:latin typeface="Times New Roman" pitchFamily="18" charset="0"/>
          <a:ea typeface="+mn-ea"/>
          <a:cs typeface="Times New Roman" pitchFamily="18" charset="0"/>
        </a:defRPr>
      </a:lvl4pPr>
      <a:lvl5pPr marL="1471613" indent="-230981" algn="l" defTabSz="669131"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5pPr>
      <a:lvl6pPr marL="1783715" indent="-231764" algn="l" defTabSz="669299"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6pPr>
      <a:lvl7pPr marL="2095619" indent="-231764" algn="l" defTabSz="669299"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7pPr>
      <a:lvl8pPr marL="2407527" indent="-231764" algn="l" defTabSz="669299"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8pPr>
      <a:lvl9pPr marL="2719434" indent="-231764" algn="l" defTabSz="669299" rtl="0" eaLnBrk="0" fontAlgn="base" hangingPunct="0">
        <a:spcBef>
          <a:spcPct val="0"/>
        </a:spcBef>
        <a:spcAft>
          <a:spcPct val="0"/>
        </a:spcAft>
        <a:buClr>
          <a:srgbClr val="FFFF66"/>
        </a:buClr>
        <a:buFont typeface="Marlett" pitchFamily="2" charset="2"/>
        <a:buChar char="8"/>
        <a:defRPr sz="1650">
          <a:solidFill>
            <a:schemeClr val="bg1"/>
          </a:solidFill>
          <a:latin typeface="Verdana" pitchFamily="34" charset="0"/>
          <a:ea typeface="+mn-ea"/>
        </a:defRPr>
      </a:lvl9pPr>
    </p:bodyStyle>
    <p:otherStyle>
      <a:defPPr>
        <a:defRPr lang="zh-TW"/>
      </a:defPPr>
      <a:lvl1pPr marL="0" algn="l" defTabSz="623812" rtl="0" eaLnBrk="1" latinLnBrk="0" hangingPunct="1">
        <a:defRPr sz="1200" kern="1200">
          <a:solidFill>
            <a:schemeClr val="tx1"/>
          </a:solidFill>
          <a:latin typeface="+mn-lt"/>
          <a:ea typeface="+mn-ea"/>
          <a:cs typeface="+mn-cs"/>
        </a:defRPr>
      </a:lvl1pPr>
      <a:lvl2pPr marL="311908" algn="l" defTabSz="623812" rtl="0" eaLnBrk="1" latinLnBrk="0" hangingPunct="1">
        <a:defRPr sz="1200" kern="1200">
          <a:solidFill>
            <a:schemeClr val="tx1"/>
          </a:solidFill>
          <a:latin typeface="+mn-lt"/>
          <a:ea typeface="+mn-ea"/>
          <a:cs typeface="+mn-cs"/>
        </a:defRPr>
      </a:lvl2pPr>
      <a:lvl3pPr marL="623812" algn="l" defTabSz="623812" rtl="0" eaLnBrk="1" latinLnBrk="0" hangingPunct="1">
        <a:defRPr sz="1200" kern="1200">
          <a:solidFill>
            <a:schemeClr val="tx1"/>
          </a:solidFill>
          <a:latin typeface="+mn-lt"/>
          <a:ea typeface="+mn-ea"/>
          <a:cs typeface="+mn-cs"/>
        </a:defRPr>
      </a:lvl3pPr>
      <a:lvl4pPr marL="935720" algn="l" defTabSz="623812" rtl="0" eaLnBrk="1" latinLnBrk="0" hangingPunct="1">
        <a:defRPr sz="1200" kern="1200">
          <a:solidFill>
            <a:schemeClr val="tx1"/>
          </a:solidFill>
          <a:latin typeface="+mn-lt"/>
          <a:ea typeface="+mn-ea"/>
          <a:cs typeface="+mn-cs"/>
        </a:defRPr>
      </a:lvl4pPr>
      <a:lvl5pPr marL="1247625" algn="l" defTabSz="623812" rtl="0" eaLnBrk="1" latinLnBrk="0" hangingPunct="1">
        <a:defRPr sz="1200" kern="1200">
          <a:solidFill>
            <a:schemeClr val="tx1"/>
          </a:solidFill>
          <a:latin typeface="+mn-lt"/>
          <a:ea typeface="+mn-ea"/>
          <a:cs typeface="+mn-cs"/>
        </a:defRPr>
      </a:lvl5pPr>
      <a:lvl6pPr marL="1559531" algn="l" defTabSz="623812" rtl="0" eaLnBrk="1" latinLnBrk="0" hangingPunct="1">
        <a:defRPr sz="1200" kern="1200">
          <a:solidFill>
            <a:schemeClr val="tx1"/>
          </a:solidFill>
          <a:latin typeface="+mn-lt"/>
          <a:ea typeface="+mn-ea"/>
          <a:cs typeface="+mn-cs"/>
        </a:defRPr>
      </a:lvl6pPr>
      <a:lvl7pPr marL="1871437" algn="l" defTabSz="623812" rtl="0" eaLnBrk="1" latinLnBrk="0" hangingPunct="1">
        <a:defRPr sz="1200" kern="1200">
          <a:solidFill>
            <a:schemeClr val="tx1"/>
          </a:solidFill>
          <a:latin typeface="+mn-lt"/>
          <a:ea typeface="+mn-ea"/>
          <a:cs typeface="+mn-cs"/>
        </a:defRPr>
      </a:lvl7pPr>
      <a:lvl8pPr marL="2183345" algn="l" defTabSz="623812" rtl="0" eaLnBrk="1" latinLnBrk="0" hangingPunct="1">
        <a:defRPr sz="1200" kern="1200">
          <a:solidFill>
            <a:schemeClr val="tx1"/>
          </a:solidFill>
          <a:latin typeface="+mn-lt"/>
          <a:ea typeface="+mn-ea"/>
          <a:cs typeface="+mn-cs"/>
        </a:defRPr>
      </a:lvl8pPr>
      <a:lvl9pPr marL="2495250" algn="l" defTabSz="623812" rtl="0" eaLnBrk="1" latinLnBrk="0" hangingPunct="1">
        <a:defRPr sz="1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71500" y="4937285"/>
            <a:ext cx="1638694" cy="137857"/>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2019 IBM Corporation</a:t>
              </a:r>
              <a:r>
                <a:rPr lang="en-US" sz="500" b="0" i="0" baseline="0" dirty="0">
                  <a:latin typeface="IBM Plex Sans" charset="0"/>
                  <a:ea typeface="IBM Plex Sans" charset="0"/>
                  <a:cs typeface="IBM Plex Sans" charset="0"/>
                </a:rPr>
                <a:t>              </a:t>
              </a:r>
              <a:r>
                <a:rPr lang="en-US" sz="500"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84888912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Lst>
  <p:txStyles>
    <p:titleStyle>
      <a:lvl1pPr algn="l" defTabSz="685772"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0" indent="0" algn="l" defTabSz="685772" rtl="0" eaLnBrk="1" latinLnBrk="0" hangingPunct="1">
        <a:lnSpc>
          <a:spcPct val="105000"/>
        </a:lnSpc>
        <a:spcBef>
          <a:spcPts val="375"/>
        </a:spcBef>
        <a:buFontTx/>
        <a:buNone/>
        <a:tabLst/>
        <a:defRPr sz="1250" b="0" i="0" kern="1200">
          <a:solidFill>
            <a:schemeClr val="bg2"/>
          </a:solidFill>
          <a:latin typeface="IBM Plex Sans" charset="0"/>
          <a:ea typeface="IBM Plex Sans" charset="0"/>
          <a:cs typeface="IBM Plex Sans" charset="0"/>
        </a:defRPr>
      </a:lvl1pPr>
      <a:lvl2pPr marL="142869" indent="-142869" algn="l" defTabSz="685772" rtl="0" eaLnBrk="1" latinLnBrk="0" hangingPunct="1">
        <a:lnSpc>
          <a:spcPct val="105000"/>
        </a:lnSpc>
        <a:spcBef>
          <a:spcPts val="375"/>
        </a:spcBef>
        <a:buFont typeface="Wingdings" panose="05000000000000000000" pitchFamily="2" charset="2"/>
        <a:buChar char="§"/>
        <a:defRPr sz="1250" b="0" i="0" kern="1200">
          <a:solidFill>
            <a:schemeClr val="bg2"/>
          </a:solidFill>
          <a:latin typeface="IBM Plex Sans" charset="0"/>
          <a:ea typeface="IBM Plex Sans" charset="0"/>
          <a:cs typeface="IBM Plex Sans" charset="0"/>
        </a:defRPr>
      </a:lvl2pPr>
      <a:lvl3pPr marL="285739" indent="-142869" algn="l" defTabSz="685772" rtl="0" eaLnBrk="1" latinLnBrk="0" hangingPunct="1">
        <a:lnSpc>
          <a:spcPct val="105000"/>
        </a:lnSpc>
        <a:spcBef>
          <a:spcPts val="375"/>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3pPr>
      <a:lvl4pPr marL="428608" indent="-142869" algn="l" defTabSz="685772" rtl="0" eaLnBrk="1" latinLnBrk="0" hangingPunct="1">
        <a:lnSpc>
          <a:spcPct val="105000"/>
        </a:lnSpc>
        <a:spcBef>
          <a:spcPts val="375"/>
        </a:spcBef>
        <a:buFont typeface="Arial" panose="020B0604020202020204" pitchFamily="34" charset="0"/>
        <a:buChar char="•"/>
        <a:defRPr sz="1250" b="0" i="0" kern="1200">
          <a:solidFill>
            <a:schemeClr val="bg2"/>
          </a:solidFill>
          <a:latin typeface="IBM Plex Sans" charset="0"/>
          <a:ea typeface="IBM Plex Sans" charset="0"/>
          <a:cs typeface="IBM Plex Sans" charset="0"/>
        </a:defRPr>
      </a:lvl4pPr>
      <a:lvl5pPr marL="571478" indent="-142869" algn="l" defTabSz="685772" rtl="0" eaLnBrk="1" latinLnBrk="0" hangingPunct="1">
        <a:lnSpc>
          <a:spcPct val="105000"/>
        </a:lnSpc>
        <a:spcBef>
          <a:spcPts val="375"/>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5pPr>
      <a:lvl6pPr marL="188587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1"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7"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504258"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2019 IBM Corporation</a:t>
              </a:r>
              <a:r>
                <a:rPr lang="en-US" sz="500" b="0" i="0" baseline="0" dirty="0">
                  <a:solidFill>
                    <a:schemeClr val="tx1">
                      <a:alpha val="60000"/>
                    </a:schemeClr>
                  </a:solidFill>
                  <a:latin typeface="IBM Plex Sans" charset="0"/>
                  <a:ea typeface="IBM Plex Sans" charset="0"/>
                  <a:cs typeface="IBM Plex Sans" charset="0"/>
                </a:rPr>
                <a:t>              </a:t>
              </a:r>
              <a:r>
                <a:rPr lang="en-US" sz="500"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tx1">
                      <a:alpha val="60000"/>
                    </a:schemeClr>
                  </a:solidFill>
                  <a:latin typeface="IBM Plex Sans" charset="0"/>
                  <a:ea typeface="IBM Plex Sans" charset="0"/>
                  <a:cs typeface="IBM Plex Sans" charset="0"/>
                </a:rPr>
                <a:t> </a:t>
              </a:r>
              <a:fld id="{7C9968D1-C8E5-4FE3-AED4-7D4518C301B3}" type="datetime3">
                <a:rPr lang="en-US" sz="500"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840982440"/>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Lst>
  <p:txStyles>
    <p:titleStyle>
      <a:lvl1pPr algn="l" defTabSz="685772"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772"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69" indent="-142869" algn="l" defTabSz="685772"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39" indent="-142869" algn="l" defTabSz="685772"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08" indent="-142869" algn="l" defTabSz="685772"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478" indent="-142869" algn="l" defTabSz="685772"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87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1"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7"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504257"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4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80469765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lang="en-US" sz="1250" b="0" i="0" kern="1200" dirty="0" smtClean="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lang="en-US" sz="1250" b="0" i="0" kern="1200" dirty="0" smtClean="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lang="en-US" sz="1250" b="0" i="0" kern="1200" dirty="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8504258" y="4886340"/>
            <a:ext cx="353824" cy="142876"/>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500" b="0" i="0" dirty="0">
                  <a:solidFill>
                    <a:schemeClr val="bg2">
                      <a:alpha val="60000"/>
                    </a:schemeClr>
                  </a:solidFill>
                  <a:latin typeface="IBM Plex Sans" charset="0"/>
                  <a:ea typeface="IBM Plex Sans" charset="0"/>
                  <a:cs typeface="IBM Plex Sans" charset="0"/>
                </a:rPr>
                <a:t>2019 IBM Corporation</a:t>
              </a:r>
              <a:r>
                <a:rPr lang="en-US" sz="500" b="0" i="0" baseline="0" dirty="0">
                  <a:solidFill>
                    <a:schemeClr val="bg2">
                      <a:alpha val="60000"/>
                    </a:schemeClr>
                  </a:solidFill>
                  <a:latin typeface="IBM Plex Sans" charset="0"/>
                  <a:ea typeface="IBM Plex Sans" charset="0"/>
                  <a:cs typeface="IBM Plex Sans" charset="0"/>
                </a:rPr>
                <a:t>              </a:t>
              </a:r>
              <a:r>
                <a:rPr lang="en-US" sz="500"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500" b="0" i="0" dirty="0">
                  <a:solidFill>
                    <a:schemeClr val="bg2">
                      <a:alpha val="60000"/>
                    </a:schemeClr>
                  </a:solidFill>
                  <a:latin typeface="IBM Plex Sans" charset="0"/>
                  <a:ea typeface="IBM Plex Sans" charset="0"/>
                  <a:cs typeface="IBM Plex Sans" charset="0"/>
                </a:rPr>
                <a:t> </a:t>
              </a:r>
              <a:fld id="{7C9968D1-C8E5-4FE3-AED4-7D4518C301B3}" type="datetime3">
                <a:rPr lang="en-US" sz="500"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8 November 2019</a:t>
              </a:fld>
              <a:endParaRPr lang="en-US" sz="500"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500"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284286" y="4933620"/>
            <a:ext cx="204925" cy="136907"/>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786432777"/>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txStyles>
    <p:titleStyle>
      <a:lvl1pPr algn="l" defTabSz="685772"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28574" indent="0" algn="l" defTabSz="685772"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69" indent="-142869" algn="l" defTabSz="685772"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39" indent="-142869" algn="l" defTabSz="685772"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08" indent="-142869" algn="l" defTabSz="685772"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478" indent="-142869" algn="l" defTabSz="685772"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87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1"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7"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4" indent="-171443" algn="l" defTabSz="685772"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tiff"/><Relationship Id="rId7" Type="http://schemas.openxmlformats.org/officeDocument/2006/relationships/image" Target="../media/image57.png"/><Relationship Id="rId12" Type="http://schemas.openxmlformats.org/officeDocument/2006/relationships/hyperlink" Target="http://localhost:4200/" TargetMode="External"/><Relationship Id="rId2" Type="http://schemas.openxmlformats.org/officeDocument/2006/relationships/image" Target="../media/image52.tiff"/><Relationship Id="rId1" Type="http://schemas.openxmlformats.org/officeDocument/2006/relationships/slideLayout" Target="../slideLayouts/slideLayout363.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hyperlink" Target="http://localhost:8080/" TargetMode="External"/><Relationship Id="rId4" Type="http://schemas.openxmlformats.org/officeDocument/2006/relationships/image" Target="../media/image54.tiff"/><Relationship Id="rId9" Type="http://schemas.openxmlformats.org/officeDocument/2006/relationships/hyperlink" Target="http://localhost:100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圓角 25">
            <a:extLst>
              <a:ext uri="{FF2B5EF4-FFF2-40B4-BE49-F238E27FC236}">
                <a16:creationId xmlns:a16="http://schemas.microsoft.com/office/drawing/2014/main" id="{D0BFC361-8DBC-44AD-8AD8-67648099632A}"/>
              </a:ext>
            </a:extLst>
          </p:cNvPr>
          <p:cNvSpPr/>
          <p:nvPr/>
        </p:nvSpPr>
        <p:spPr>
          <a:xfrm>
            <a:off x="4244340" y="1606262"/>
            <a:ext cx="2202180" cy="2361046"/>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sp>
        <p:nvSpPr>
          <p:cNvPr id="504" name="矩形: 圓角 503">
            <a:extLst>
              <a:ext uri="{FF2B5EF4-FFF2-40B4-BE49-F238E27FC236}">
                <a16:creationId xmlns:a16="http://schemas.microsoft.com/office/drawing/2014/main" id="{B176DF49-1E71-46C5-809E-566A979D663B}"/>
              </a:ext>
            </a:extLst>
          </p:cNvPr>
          <p:cNvSpPr/>
          <p:nvPr/>
        </p:nvSpPr>
        <p:spPr>
          <a:xfrm>
            <a:off x="5369683" y="3204404"/>
            <a:ext cx="2837392" cy="657817"/>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sp>
        <p:nvSpPr>
          <p:cNvPr id="503" name="矩形: 圓角 502">
            <a:extLst>
              <a:ext uri="{FF2B5EF4-FFF2-40B4-BE49-F238E27FC236}">
                <a16:creationId xmlns:a16="http://schemas.microsoft.com/office/drawing/2014/main" id="{27D0259A-41C5-442E-8A40-60BA1545010E}"/>
              </a:ext>
            </a:extLst>
          </p:cNvPr>
          <p:cNvSpPr/>
          <p:nvPr/>
        </p:nvSpPr>
        <p:spPr>
          <a:xfrm>
            <a:off x="5373567" y="2474246"/>
            <a:ext cx="2837392" cy="657817"/>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sp>
        <p:nvSpPr>
          <p:cNvPr id="15" name="雲朵形 14">
            <a:extLst>
              <a:ext uri="{FF2B5EF4-FFF2-40B4-BE49-F238E27FC236}">
                <a16:creationId xmlns:a16="http://schemas.microsoft.com/office/drawing/2014/main" id="{7BAE2EA5-5EC6-4C28-8BB6-458D0DCE789F}"/>
              </a:ext>
            </a:extLst>
          </p:cNvPr>
          <p:cNvSpPr/>
          <p:nvPr/>
        </p:nvSpPr>
        <p:spPr>
          <a:xfrm>
            <a:off x="1757850" y="1829773"/>
            <a:ext cx="753232" cy="392026"/>
          </a:xfrm>
          <a:prstGeom prst="cloud">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sp>
        <p:nvSpPr>
          <p:cNvPr id="34" name="矩形: 圓角 33">
            <a:extLst>
              <a:ext uri="{FF2B5EF4-FFF2-40B4-BE49-F238E27FC236}">
                <a16:creationId xmlns:a16="http://schemas.microsoft.com/office/drawing/2014/main" id="{D20CA674-4D66-418F-8E20-5604265706B4}"/>
              </a:ext>
            </a:extLst>
          </p:cNvPr>
          <p:cNvSpPr/>
          <p:nvPr/>
        </p:nvSpPr>
        <p:spPr>
          <a:xfrm>
            <a:off x="5346488" y="1724971"/>
            <a:ext cx="2837392" cy="657817"/>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zh-TW" altLang="en-US" sz="2000" dirty="0">
              <a:latin typeface="IBM Plex Sans" panose="020B0503050000000000" pitchFamily="34" charset="0"/>
            </a:endParaRPr>
          </a:p>
        </p:txBody>
      </p:sp>
      <p:pic>
        <p:nvPicPr>
          <p:cNvPr id="65" name="圖片 64">
            <a:extLst>
              <a:ext uri="{FF2B5EF4-FFF2-40B4-BE49-F238E27FC236}">
                <a16:creationId xmlns:a16="http://schemas.microsoft.com/office/drawing/2014/main" id="{90D132FD-A524-064B-A07A-FE0F5829B769}"/>
              </a:ext>
            </a:extLst>
          </p:cNvPr>
          <p:cNvPicPr>
            <a:picLocks noChangeAspect="1"/>
          </p:cNvPicPr>
          <p:nvPr/>
        </p:nvPicPr>
        <p:blipFill>
          <a:blip r:embed="rId2"/>
          <a:stretch>
            <a:fillRect/>
          </a:stretch>
        </p:blipFill>
        <p:spPr>
          <a:xfrm>
            <a:off x="58456" y="2102035"/>
            <a:ext cx="411480" cy="411480"/>
          </a:xfrm>
          <a:prstGeom prst="rect">
            <a:avLst/>
          </a:prstGeom>
        </p:spPr>
      </p:pic>
      <p:sp>
        <p:nvSpPr>
          <p:cNvPr id="67" name="左大括弧 66">
            <a:extLst>
              <a:ext uri="{FF2B5EF4-FFF2-40B4-BE49-F238E27FC236}">
                <a16:creationId xmlns:a16="http://schemas.microsoft.com/office/drawing/2014/main" id="{8790DA95-A46D-B046-9093-36355565EEB2}"/>
              </a:ext>
            </a:extLst>
          </p:cNvPr>
          <p:cNvSpPr/>
          <p:nvPr/>
        </p:nvSpPr>
        <p:spPr>
          <a:xfrm>
            <a:off x="558715" y="1351651"/>
            <a:ext cx="232731" cy="1656146"/>
          </a:xfrm>
          <a:prstGeom prst="leftBrace">
            <a:avLst>
              <a:gd name="adj1" fmla="val 0"/>
              <a:gd name="adj2" fmla="val 5000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14" rtl="0" eaLnBrk="1" fontAlgn="auto" latinLnBrk="0" hangingPunct="1">
              <a:lnSpc>
                <a:spcPct val="100000"/>
              </a:lnSpc>
              <a:spcBef>
                <a:spcPts val="0"/>
              </a:spcBef>
              <a:spcAft>
                <a:spcPts val="0"/>
              </a:spcAft>
              <a:buClrTx/>
              <a:buSzTx/>
              <a:buFontTx/>
              <a:buNone/>
              <a:tabLst/>
              <a:defRPr/>
            </a:pPr>
            <a:endParaRPr kumimoji="1" lang="zh-TW" altLang="en-US" sz="1350" b="0" i="0" u="none" strike="noStrike" kern="1200" cap="none" spc="0" normalizeH="0" baseline="0" noProof="0">
              <a:ln>
                <a:noFill/>
              </a:ln>
              <a:solidFill>
                <a:srgbClr val="000000"/>
              </a:solidFill>
              <a:effectLst/>
              <a:uLnTx/>
              <a:uFillTx/>
              <a:latin typeface="Arial" panose="020B0604020202020204"/>
              <a:ea typeface="微軟正黑體" panose="020B0604030504040204" pitchFamily="34" charset="-120"/>
              <a:cs typeface="+mn-cs"/>
            </a:endParaRPr>
          </a:p>
        </p:txBody>
      </p:sp>
      <p:pic>
        <p:nvPicPr>
          <p:cNvPr id="54" name="圖片 53">
            <a:extLst>
              <a:ext uri="{FF2B5EF4-FFF2-40B4-BE49-F238E27FC236}">
                <a16:creationId xmlns:a16="http://schemas.microsoft.com/office/drawing/2014/main" id="{15697499-7ACB-A548-954C-919BD0ABEB41}"/>
              </a:ext>
            </a:extLst>
          </p:cNvPr>
          <p:cNvPicPr>
            <a:picLocks noChangeAspect="1"/>
          </p:cNvPicPr>
          <p:nvPr/>
        </p:nvPicPr>
        <p:blipFill>
          <a:blip r:embed="rId3"/>
          <a:stretch>
            <a:fillRect/>
          </a:stretch>
        </p:blipFill>
        <p:spPr>
          <a:xfrm>
            <a:off x="914400" y="2493274"/>
            <a:ext cx="232731" cy="232731"/>
          </a:xfrm>
          <a:prstGeom prst="rect">
            <a:avLst/>
          </a:prstGeom>
        </p:spPr>
      </p:pic>
      <p:pic>
        <p:nvPicPr>
          <p:cNvPr id="57" name="圖片 56">
            <a:extLst>
              <a:ext uri="{FF2B5EF4-FFF2-40B4-BE49-F238E27FC236}">
                <a16:creationId xmlns:a16="http://schemas.microsoft.com/office/drawing/2014/main" id="{11022BCF-8190-3D45-9A86-61A509E1CC0D}"/>
              </a:ext>
            </a:extLst>
          </p:cNvPr>
          <p:cNvPicPr>
            <a:picLocks noChangeAspect="1"/>
          </p:cNvPicPr>
          <p:nvPr/>
        </p:nvPicPr>
        <p:blipFill>
          <a:blip r:embed="rId4"/>
          <a:stretch>
            <a:fillRect/>
          </a:stretch>
        </p:blipFill>
        <p:spPr>
          <a:xfrm>
            <a:off x="879891" y="1751655"/>
            <a:ext cx="297425" cy="297425"/>
          </a:xfrm>
          <a:prstGeom prst="rect">
            <a:avLst/>
          </a:prstGeom>
        </p:spPr>
      </p:pic>
      <p:sp>
        <p:nvSpPr>
          <p:cNvPr id="61" name="文字方塊 60">
            <a:extLst>
              <a:ext uri="{FF2B5EF4-FFF2-40B4-BE49-F238E27FC236}">
                <a16:creationId xmlns:a16="http://schemas.microsoft.com/office/drawing/2014/main" id="{F3B01D6D-935F-414A-B0FA-4D21698213FA}"/>
              </a:ext>
            </a:extLst>
          </p:cNvPr>
          <p:cNvSpPr txBox="1"/>
          <p:nvPr/>
        </p:nvSpPr>
        <p:spPr>
          <a:xfrm>
            <a:off x="718345" y="2738547"/>
            <a:ext cx="697336" cy="147953"/>
          </a:xfrm>
          <a:prstGeom prst="rect">
            <a:avLst/>
          </a:prstGeom>
        </p:spPr>
        <p:txBody>
          <a:bodyPr wrap="square" lIns="91440" tIns="45720" rIns="91440" bIns="45720" rtlCol="0">
            <a:noAutofit/>
          </a:bodyPr>
          <a:lstStyle/>
          <a:p>
            <a:pPr marL="0" marR="0" lvl="0" indent="0" algn="l" defTabSz="685714" rtl="0" eaLnBrk="1" fontAlgn="auto" latinLnBrk="0" hangingPunct="1">
              <a:lnSpc>
                <a:spcPct val="105000"/>
              </a:lnSpc>
              <a:spcBef>
                <a:spcPts val="1000"/>
              </a:spcBef>
              <a:spcAft>
                <a:spcPts val="0"/>
              </a:spcAft>
              <a:buClrTx/>
              <a:buSzTx/>
              <a:buFontTx/>
              <a:buNone/>
              <a:tabLst/>
              <a:defRPr/>
            </a:pPr>
            <a:r>
              <a:rPr kumimoji="1" lang="en-US" altLang="zh-TW" sz="800" dirty="0">
                <a:solidFill>
                  <a:srgbClr val="000000"/>
                </a:solidFill>
                <a:latin typeface="Arial" panose="020B0604020202020204"/>
                <a:ea typeface="IBM Plex Sans" charset="0"/>
                <a:cs typeface="IBM Plex Sans" charset="0"/>
              </a:rPr>
              <a:t>Mentors</a:t>
            </a:r>
            <a:endParaRPr kumimoji="1" lang="zh-TW" altLang="en-US" sz="800" b="0" i="0" u="none" strike="noStrike" kern="1200" cap="none" spc="0" normalizeH="0" baseline="0" noProof="0" dirty="0" err="1">
              <a:ln>
                <a:noFill/>
              </a:ln>
              <a:solidFill>
                <a:srgbClr val="000000"/>
              </a:solidFill>
              <a:effectLst/>
              <a:uLnTx/>
              <a:uFillTx/>
              <a:latin typeface="Arial" panose="020B0604020202020204"/>
              <a:ea typeface="IBM Plex Sans" charset="0"/>
              <a:cs typeface="IBM Plex Sans" charset="0"/>
            </a:endParaRPr>
          </a:p>
        </p:txBody>
      </p:sp>
      <p:sp>
        <p:nvSpPr>
          <p:cNvPr id="63" name="文字方塊 62">
            <a:extLst>
              <a:ext uri="{FF2B5EF4-FFF2-40B4-BE49-F238E27FC236}">
                <a16:creationId xmlns:a16="http://schemas.microsoft.com/office/drawing/2014/main" id="{683AF898-A390-3849-ABD4-CBD3A94F0880}"/>
              </a:ext>
            </a:extLst>
          </p:cNvPr>
          <p:cNvSpPr txBox="1"/>
          <p:nvPr/>
        </p:nvSpPr>
        <p:spPr>
          <a:xfrm>
            <a:off x="816208" y="2061622"/>
            <a:ext cx="1286512" cy="185654"/>
          </a:xfrm>
          <a:prstGeom prst="rect">
            <a:avLst/>
          </a:prstGeom>
        </p:spPr>
        <p:txBody>
          <a:bodyPr wrap="square" lIns="91440" tIns="45720" rIns="91440" bIns="45720" rtlCol="0">
            <a:noAutofit/>
          </a:bodyPr>
          <a:lstStyle/>
          <a:p>
            <a:pPr marL="0" marR="0" lvl="0" indent="0" algn="l" defTabSz="685714" rtl="0" eaLnBrk="1" fontAlgn="auto" latinLnBrk="0" hangingPunct="1">
              <a:lnSpc>
                <a:spcPct val="105000"/>
              </a:lnSpc>
              <a:spcBef>
                <a:spcPts val="1000"/>
              </a:spcBef>
              <a:spcAft>
                <a:spcPts val="0"/>
              </a:spcAft>
              <a:buClrTx/>
              <a:buSzTx/>
              <a:buFontTx/>
              <a:buNone/>
              <a:tabLst/>
              <a:defRPr/>
            </a:pPr>
            <a:r>
              <a:rPr kumimoji="1" lang="en-US" altLang="zh-TW" sz="800" b="0"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User</a:t>
            </a:r>
            <a:endParaRPr kumimoji="1" lang="zh-TW" altLang="en-US" sz="800" b="0" i="0" u="none" strike="noStrike" kern="1200" cap="none" spc="0" normalizeH="0" baseline="0" noProof="0" dirty="0" err="1">
              <a:ln>
                <a:noFill/>
              </a:ln>
              <a:solidFill>
                <a:srgbClr val="000000"/>
              </a:solidFill>
              <a:effectLst/>
              <a:uLnTx/>
              <a:uFillTx/>
              <a:latin typeface="Arial" panose="020B0604020202020204"/>
              <a:ea typeface="IBM Plex Sans" charset="0"/>
              <a:cs typeface="IBM Plex Sans" charset="0"/>
            </a:endParaRPr>
          </a:p>
        </p:txBody>
      </p:sp>
      <p:sp>
        <p:nvSpPr>
          <p:cNvPr id="48" name="标题 3">
            <a:extLst>
              <a:ext uri="{FF2B5EF4-FFF2-40B4-BE49-F238E27FC236}">
                <a16:creationId xmlns:a16="http://schemas.microsoft.com/office/drawing/2014/main" id="{7CF88D04-5902-E647-A84E-046E6BA330C4}"/>
              </a:ext>
            </a:extLst>
          </p:cNvPr>
          <p:cNvSpPr txBox="1">
            <a:spLocks/>
          </p:cNvSpPr>
          <p:nvPr/>
        </p:nvSpPr>
        <p:spPr>
          <a:xfrm>
            <a:off x="365759" y="170352"/>
            <a:ext cx="7982031" cy="481158"/>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a:lstStyle>
          <a:p>
            <a:pPr lvl="0">
              <a:defRPr/>
            </a:pPr>
            <a:r>
              <a:rPr lang="en-IN" altLang="zh-TW" b="1" dirty="0"/>
              <a:t>Mentor On Demand</a:t>
            </a:r>
            <a:r>
              <a:rPr lang="zh-TW" altLang="en-US" b="1" dirty="0"/>
              <a:t> </a:t>
            </a:r>
            <a:r>
              <a:rPr lang="en-US" altLang="zh-TW" b="1" dirty="0"/>
              <a:t>,By Shawn KE</a:t>
            </a:r>
            <a:r>
              <a:rPr lang="en-IN" altLang="zh-TW" b="1" dirty="0"/>
              <a:t>         (FSD SBA)</a:t>
            </a:r>
            <a:endParaRPr kumimoji="1" lang="zh-CN" altLang="en-US" sz="2000" b="0" i="0" u="none" strike="noStrike" kern="120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endParaRPr>
          </a:p>
        </p:txBody>
      </p:sp>
      <p:sp>
        <p:nvSpPr>
          <p:cNvPr id="300" name="Shape 658">
            <a:extLst>
              <a:ext uri="{FF2B5EF4-FFF2-40B4-BE49-F238E27FC236}">
                <a16:creationId xmlns:a16="http://schemas.microsoft.com/office/drawing/2014/main" id="{0D3DB700-AD2C-4C5A-A5B3-DEFF91CB0F03}"/>
              </a:ext>
            </a:extLst>
          </p:cNvPr>
          <p:cNvSpPr/>
          <p:nvPr/>
        </p:nvSpPr>
        <p:spPr>
          <a:xfrm>
            <a:off x="4344205" y="1176192"/>
            <a:ext cx="2005914" cy="481158"/>
          </a:xfrm>
          <a:prstGeom prst="rect">
            <a:avLst/>
          </a:prstGeom>
          <a:solidFill>
            <a:srgbClr val="A6DDDD">
              <a:alpha val="68627"/>
            </a:srgbClr>
          </a:solidFill>
          <a:ln>
            <a:no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rgbClr val="000000"/>
              </a:buClr>
              <a:buSzPct val="25000"/>
              <a:buFont typeface="Arial"/>
              <a:buNone/>
            </a:pPr>
            <a:r>
              <a:rPr lang="pl-PL" sz="1200" dirty="0">
                <a:solidFill>
                  <a:schemeClr val="dk1"/>
                </a:solidFill>
                <a:latin typeface="HelveticaNeueLT Pro 55 Roman"/>
                <a:ea typeface="Helvetica Neue"/>
                <a:cs typeface="HelveticaNeueLT Pro 55 Roman"/>
                <a:sym typeface="Helvetica Neue"/>
              </a:rPr>
              <a:t>Registry Server</a:t>
            </a:r>
          </a:p>
          <a:p>
            <a:pPr marL="0" marR="0" lvl="0" indent="0" algn="ctr" rtl="0">
              <a:lnSpc>
                <a:spcPct val="90000"/>
              </a:lnSpc>
              <a:spcBef>
                <a:spcPts val="0"/>
              </a:spcBef>
              <a:spcAft>
                <a:spcPts val="0"/>
              </a:spcAft>
              <a:buClr>
                <a:srgbClr val="000000"/>
              </a:buClr>
              <a:buSzPct val="25000"/>
              <a:buFont typeface="Arial"/>
              <a:buNone/>
            </a:pPr>
            <a:r>
              <a:rPr lang="pl-PL" sz="1200" dirty="0">
                <a:solidFill>
                  <a:schemeClr val="dk1"/>
                </a:solidFill>
                <a:latin typeface="HelveticaNeueLT Pro 55 Roman"/>
                <a:ea typeface="Helvetica Neue"/>
                <a:cs typeface="HelveticaNeueLT Pro 55 Roman"/>
                <a:sym typeface="Helvetica Neue"/>
              </a:rPr>
              <a:t>(Eureka)</a:t>
            </a:r>
            <a:endParaRPr lang="en-US" sz="1200" dirty="0">
              <a:solidFill>
                <a:schemeClr val="dk1"/>
              </a:solidFill>
              <a:latin typeface="HelveticaNeueLT Pro 55 Roman"/>
              <a:ea typeface="Helvetica Neue"/>
              <a:cs typeface="HelveticaNeueLT Pro 55 Roman"/>
              <a:sym typeface="Helvetica Neue"/>
            </a:endParaRPr>
          </a:p>
        </p:txBody>
      </p:sp>
      <p:sp>
        <p:nvSpPr>
          <p:cNvPr id="303" name="Shape 658">
            <a:extLst>
              <a:ext uri="{FF2B5EF4-FFF2-40B4-BE49-F238E27FC236}">
                <a16:creationId xmlns:a16="http://schemas.microsoft.com/office/drawing/2014/main" id="{365E9251-E30F-403E-B7D5-ADE08E091CCE}"/>
              </a:ext>
            </a:extLst>
          </p:cNvPr>
          <p:cNvSpPr/>
          <p:nvPr/>
        </p:nvSpPr>
        <p:spPr>
          <a:xfrm>
            <a:off x="4363147" y="2023110"/>
            <a:ext cx="697336" cy="413154"/>
          </a:xfrm>
          <a:prstGeom prst="rect">
            <a:avLst/>
          </a:prstGeom>
          <a:solidFill>
            <a:schemeClr val="accent5">
              <a:lumMod val="60000"/>
              <a:lumOff val="40000"/>
              <a:alpha val="68627"/>
            </a:schemeClr>
          </a:solidFill>
          <a:ln>
            <a:no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a:lnSpc>
                <a:spcPct val="90000"/>
              </a:lnSpc>
              <a:buClr>
                <a:srgbClr val="000000"/>
              </a:buClr>
              <a:buSzPct val="25000"/>
            </a:pPr>
            <a:r>
              <a:rPr lang="en-US" sz="1200" dirty="0">
                <a:solidFill>
                  <a:schemeClr val="dk1"/>
                </a:solidFill>
                <a:latin typeface="HelveticaNeueLT Pro 55 Roman"/>
                <a:ea typeface="Helvetica Neue"/>
                <a:cs typeface="HelveticaNeueLT Pro 55 Roman"/>
                <a:sym typeface="Helvetica Neue"/>
              </a:rPr>
              <a:t>Auth</a:t>
            </a:r>
          </a:p>
          <a:p>
            <a:pPr lvl="0" algn="ctr">
              <a:lnSpc>
                <a:spcPct val="90000"/>
              </a:lnSpc>
              <a:buClr>
                <a:srgbClr val="000000"/>
              </a:buClr>
              <a:buSzPct val="25000"/>
            </a:pPr>
            <a:r>
              <a:rPr lang="en-US" sz="1200" dirty="0">
                <a:solidFill>
                  <a:schemeClr val="dk1"/>
                </a:solidFill>
                <a:latin typeface="HelveticaNeueLT Pro 55 Roman"/>
                <a:ea typeface="Helvetica Neue"/>
                <a:cs typeface="HelveticaNeueLT Pro 55 Roman"/>
                <a:sym typeface="Helvetica Neue"/>
              </a:rPr>
              <a:t>(JWT</a:t>
            </a:r>
            <a:r>
              <a:rPr lang="en-US" altLang="zh-TW" sz="1200" dirty="0">
                <a:solidFill>
                  <a:schemeClr val="dk1"/>
                </a:solidFill>
                <a:latin typeface="HelveticaNeueLT Pro 55 Roman"/>
                <a:ea typeface="Helvetica Neue"/>
                <a:cs typeface="HelveticaNeueLT Pro 55 Roman"/>
                <a:sym typeface="Helvetica Neue"/>
              </a:rPr>
              <a:t>)</a:t>
            </a:r>
            <a:endParaRPr lang="en-US" sz="1200" dirty="0">
              <a:solidFill>
                <a:schemeClr val="dk1"/>
              </a:solidFill>
              <a:latin typeface="HelveticaNeueLT Pro 55 Roman"/>
              <a:ea typeface="Helvetica Neue"/>
              <a:cs typeface="HelveticaNeueLT Pro 55 Roman"/>
              <a:sym typeface="Helvetica Neue"/>
            </a:endParaRPr>
          </a:p>
        </p:txBody>
      </p:sp>
      <p:sp>
        <p:nvSpPr>
          <p:cNvPr id="473" name="Shape 658">
            <a:extLst>
              <a:ext uri="{FF2B5EF4-FFF2-40B4-BE49-F238E27FC236}">
                <a16:creationId xmlns:a16="http://schemas.microsoft.com/office/drawing/2014/main" id="{67CA7580-99E6-42DD-9CE6-D7454B877B35}"/>
              </a:ext>
            </a:extLst>
          </p:cNvPr>
          <p:cNvSpPr/>
          <p:nvPr/>
        </p:nvSpPr>
        <p:spPr>
          <a:xfrm>
            <a:off x="5460988" y="1846474"/>
            <a:ext cx="777454" cy="413154"/>
          </a:xfrm>
          <a:prstGeom prst="rect">
            <a:avLst/>
          </a:prstGeom>
          <a:solidFill>
            <a:schemeClr val="accent5">
              <a:lumMod val="60000"/>
              <a:lumOff val="40000"/>
              <a:alpha val="68627"/>
            </a:schemeClr>
          </a:solidFill>
          <a:ln>
            <a:no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a:lnSpc>
                <a:spcPct val="90000"/>
              </a:lnSpc>
              <a:buClr>
                <a:srgbClr val="000000"/>
              </a:buClr>
              <a:buSzPct val="25000"/>
            </a:pPr>
            <a:r>
              <a:rPr lang="en-US" sz="1200" dirty="0">
                <a:solidFill>
                  <a:schemeClr val="dk1"/>
                </a:solidFill>
                <a:latin typeface="HelveticaNeueLT Pro 55 Roman"/>
                <a:ea typeface="Helvetica Neue"/>
                <a:cs typeface="HelveticaNeueLT Pro 55 Roman"/>
                <a:sym typeface="Helvetica Neue"/>
              </a:rPr>
              <a:t>Account</a:t>
            </a:r>
          </a:p>
        </p:txBody>
      </p:sp>
      <p:sp>
        <p:nvSpPr>
          <p:cNvPr id="474" name="Shape 658">
            <a:extLst>
              <a:ext uri="{FF2B5EF4-FFF2-40B4-BE49-F238E27FC236}">
                <a16:creationId xmlns:a16="http://schemas.microsoft.com/office/drawing/2014/main" id="{9B7C70B4-A285-45C2-A60E-B2E266E8672E}"/>
              </a:ext>
            </a:extLst>
          </p:cNvPr>
          <p:cNvSpPr/>
          <p:nvPr/>
        </p:nvSpPr>
        <p:spPr>
          <a:xfrm>
            <a:off x="4355081" y="2890116"/>
            <a:ext cx="810210" cy="413154"/>
          </a:xfrm>
          <a:prstGeom prst="rect">
            <a:avLst/>
          </a:prstGeom>
          <a:solidFill>
            <a:schemeClr val="accent5">
              <a:lumMod val="60000"/>
              <a:lumOff val="40000"/>
              <a:alpha val="68627"/>
            </a:schemeClr>
          </a:solidFill>
          <a:ln>
            <a:no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a:lnSpc>
                <a:spcPct val="90000"/>
              </a:lnSpc>
              <a:buClr>
                <a:srgbClr val="000000"/>
              </a:buClr>
              <a:buSzPct val="25000"/>
            </a:pPr>
            <a:r>
              <a:rPr lang="en-US" sz="1200" dirty="0">
                <a:solidFill>
                  <a:schemeClr val="dk1"/>
                </a:solidFill>
                <a:latin typeface="HelveticaNeueLT Pro 55 Roman"/>
                <a:ea typeface="Helvetica Neue"/>
                <a:cs typeface="HelveticaNeueLT Pro 55 Roman"/>
                <a:sym typeface="Helvetica Neue"/>
              </a:rPr>
              <a:t>Gateway</a:t>
            </a:r>
          </a:p>
        </p:txBody>
      </p:sp>
      <p:sp>
        <p:nvSpPr>
          <p:cNvPr id="475" name="Shape 658">
            <a:extLst>
              <a:ext uri="{FF2B5EF4-FFF2-40B4-BE49-F238E27FC236}">
                <a16:creationId xmlns:a16="http://schemas.microsoft.com/office/drawing/2014/main" id="{DF747843-D6D9-4B33-8955-D78A628FF411}"/>
              </a:ext>
            </a:extLst>
          </p:cNvPr>
          <p:cNvSpPr/>
          <p:nvPr/>
        </p:nvSpPr>
        <p:spPr>
          <a:xfrm>
            <a:off x="5457852" y="2570076"/>
            <a:ext cx="788706" cy="413154"/>
          </a:xfrm>
          <a:prstGeom prst="rect">
            <a:avLst/>
          </a:prstGeom>
          <a:solidFill>
            <a:schemeClr val="accent5">
              <a:lumMod val="60000"/>
              <a:lumOff val="40000"/>
              <a:alpha val="68627"/>
            </a:schemeClr>
          </a:solidFill>
          <a:ln>
            <a:no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a:lnSpc>
                <a:spcPct val="90000"/>
              </a:lnSpc>
              <a:buClr>
                <a:srgbClr val="000000"/>
              </a:buClr>
              <a:buSzPct val="25000"/>
            </a:pPr>
            <a:r>
              <a:rPr lang="en-US" sz="1200" dirty="0">
                <a:solidFill>
                  <a:schemeClr val="dk1"/>
                </a:solidFill>
                <a:latin typeface="HelveticaNeueLT Pro 55 Roman"/>
                <a:ea typeface="Helvetica Neue"/>
                <a:cs typeface="HelveticaNeueLT Pro 55 Roman"/>
                <a:sym typeface="Helvetica Neue"/>
              </a:rPr>
              <a:t>Course</a:t>
            </a:r>
          </a:p>
        </p:txBody>
      </p:sp>
      <p:sp>
        <p:nvSpPr>
          <p:cNvPr id="476" name="Shape 658">
            <a:extLst>
              <a:ext uri="{FF2B5EF4-FFF2-40B4-BE49-F238E27FC236}">
                <a16:creationId xmlns:a16="http://schemas.microsoft.com/office/drawing/2014/main" id="{85F69B53-32E1-4935-9E1D-BD541F557617}"/>
              </a:ext>
            </a:extLst>
          </p:cNvPr>
          <p:cNvSpPr/>
          <p:nvPr/>
        </p:nvSpPr>
        <p:spPr>
          <a:xfrm>
            <a:off x="5457852" y="3303270"/>
            <a:ext cx="810209" cy="413154"/>
          </a:xfrm>
          <a:prstGeom prst="rect">
            <a:avLst/>
          </a:prstGeom>
          <a:solidFill>
            <a:schemeClr val="accent5">
              <a:lumMod val="60000"/>
              <a:lumOff val="40000"/>
              <a:alpha val="68627"/>
            </a:schemeClr>
          </a:solidFill>
          <a:ln>
            <a:no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a:lnSpc>
                <a:spcPct val="90000"/>
              </a:lnSpc>
              <a:buClr>
                <a:srgbClr val="000000"/>
              </a:buClr>
              <a:buSzPct val="25000"/>
            </a:pPr>
            <a:r>
              <a:rPr lang="en-US" sz="1200" dirty="0">
                <a:solidFill>
                  <a:schemeClr val="dk1"/>
                </a:solidFill>
                <a:latin typeface="HelveticaNeueLT Pro 55 Roman"/>
                <a:ea typeface="Helvetica Neue"/>
                <a:cs typeface="HelveticaNeueLT Pro 55 Roman"/>
                <a:sym typeface="Helvetica Neue"/>
              </a:rPr>
              <a:t>Payment</a:t>
            </a:r>
          </a:p>
        </p:txBody>
      </p:sp>
      <p:sp>
        <p:nvSpPr>
          <p:cNvPr id="477" name="Flowchart: Magnetic Disk 10">
            <a:extLst>
              <a:ext uri="{FF2B5EF4-FFF2-40B4-BE49-F238E27FC236}">
                <a16:creationId xmlns:a16="http://schemas.microsoft.com/office/drawing/2014/main" id="{846B09E0-6B4D-45BA-B097-74A1B551CE81}"/>
              </a:ext>
            </a:extLst>
          </p:cNvPr>
          <p:cNvSpPr/>
          <p:nvPr/>
        </p:nvSpPr>
        <p:spPr>
          <a:xfrm>
            <a:off x="7295230" y="2511401"/>
            <a:ext cx="751490" cy="549157"/>
          </a:xfrm>
          <a:prstGeom prst="flowChartMagneticDisk">
            <a:avLst/>
          </a:prstGeom>
          <a:solidFill>
            <a:srgbClr val="FF9300">
              <a:alpha val="68627"/>
            </a:srgbClr>
          </a:solidFill>
          <a:ln>
            <a:solidFill>
              <a:schemeClr val="accent2"/>
            </a:solid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lnSpc>
                <a:spcPct val="90000"/>
              </a:lnSpc>
              <a:buClr>
                <a:srgbClr val="000000"/>
              </a:buClr>
              <a:buSzPct val="25000"/>
              <a:buFont typeface="Arial"/>
            </a:pPr>
            <a:r>
              <a:rPr lang="en-US" sz="1200" dirty="0">
                <a:solidFill>
                  <a:schemeClr val="dk1"/>
                </a:solidFill>
                <a:latin typeface="HelveticaNeueLT Pro 55 Roman"/>
                <a:ea typeface="Helvetica Neue"/>
                <a:cs typeface="HelveticaNeueLT Pro 55 Roman"/>
              </a:rPr>
              <a:t>Course</a:t>
            </a:r>
          </a:p>
        </p:txBody>
      </p:sp>
      <p:sp>
        <p:nvSpPr>
          <p:cNvPr id="478" name="Flowchart: Magnetic Disk 10">
            <a:extLst>
              <a:ext uri="{FF2B5EF4-FFF2-40B4-BE49-F238E27FC236}">
                <a16:creationId xmlns:a16="http://schemas.microsoft.com/office/drawing/2014/main" id="{6102F703-5414-4F03-9136-46B3B88BC058}"/>
              </a:ext>
            </a:extLst>
          </p:cNvPr>
          <p:cNvSpPr/>
          <p:nvPr/>
        </p:nvSpPr>
        <p:spPr>
          <a:xfrm>
            <a:off x="7295230" y="1805916"/>
            <a:ext cx="751490" cy="549157"/>
          </a:xfrm>
          <a:prstGeom prst="flowChartMagneticDisk">
            <a:avLst/>
          </a:prstGeom>
          <a:solidFill>
            <a:srgbClr val="FF9300">
              <a:alpha val="68627"/>
            </a:srgbClr>
          </a:solidFill>
          <a:ln>
            <a:solidFill>
              <a:schemeClr val="accent2"/>
            </a:solid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lnSpc>
                <a:spcPct val="90000"/>
              </a:lnSpc>
              <a:buClr>
                <a:srgbClr val="000000"/>
              </a:buClr>
              <a:buSzPct val="25000"/>
              <a:buFont typeface="Arial"/>
            </a:pPr>
            <a:r>
              <a:rPr lang="en-US" sz="1200" dirty="0">
                <a:solidFill>
                  <a:schemeClr val="dk1"/>
                </a:solidFill>
                <a:latin typeface="HelveticaNeueLT Pro 55 Roman"/>
                <a:ea typeface="Helvetica Neue"/>
                <a:cs typeface="HelveticaNeueLT Pro 55 Roman"/>
              </a:rPr>
              <a:t>Account</a:t>
            </a:r>
          </a:p>
        </p:txBody>
      </p:sp>
      <p:sp>
        <p:nvSpPr>
          <p:cNvPr id="479" name="Flowchart: Magnetic Disk 10">
            <a:extLst>
              <a:ext uri="{FF2B5EF4-FFF2-40B4-BE49-F238E27FC236}">
                <a16:creationId xmlns:a16="http://schemas.microsoft.com/office/drawing/2014/main" id="{5E3384ED-A05F-4589-A235-557DF012C258}"/>
              </a:ext>
            </a:extLst>
          </p:cNvPr>
          <p:cNvSpPr/>
          <p:nvPr/>
        </p:nvSpPr>
        <p:spPr>
          <a:xfrm>
            <a:off x="7295230" y="3216886"/>
            <a:ext cx="751490" cy="549157"/>
          </a:xfrm>
          <a:prstGeom prst="flowChartMagneticDisk">
            <a:avLst/>
          </a:prstGeom>
          <a:solidFill>
            <a:srgbClr val="FF9300">
              <a:alpha val="68627"/>
            </a:srgbClr>
          </a:solidFill>
          <a:ln>
            <a:solidFill>
              <a:schemeClr val="accent2"/>
            </a:solid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lnSpc>
                <a:spcPct val="90000"/>
              </a:lnSpc>
              <a:buClr>
                <a:srgbClr val="000000"/>
              </a:buClr>
              <a:buSzPct val="25000"/>
              <a:buFont typeface="Arial"/>
            </a:pPr>
            <a:r>
              <a:rPr lang="en-US" sz="1200" dirty="0">
                <a:solidFill>
                  <a:schemeClr val="dk1"/>
                </a:solidFill>
                <a:latin typeface="HelveticaNeueLT Pro 55 Roman"/>
                <a:ea typeface="Helvetica Neue"/>
                <a:cs typeface="HelveticaNeueLT Pro 55 Roman"/>
              </a:rPr>
              <a:t>Payment</a:t>
            </a:r>
          </a:p>
        </p:txBody>
      </p:sp>
      <p:sp>
        <p:nvSpPr>
          <p:cNvPr id="481" name="Shape 656">
            <a:extLst>
              <a:ext uri="{FF2B5EF4-FFF2-40B4-BE49-F238E27FC236}">
                <a16:creationId xmlns:a16="http://schemas.microsoft.com/office/drawing/2014/main" id="{86791217-2453-4C5A-B81D-8E0D4E1CD9AC}"/>
              </a:ext>
            </a:extLst>
          </p:cNvPr>
          <p:cNvSpPr/>
          <p:nvPr/>
        </p:nvSpPr>
        <p:spPr>
          <a:xfrm>
            <a:off x="2255115" y="1606261"/>
            <a:ext cx="973535" cy="448529"/>
          </a:xfrm>
          <a:prstGeom prst="rect">
            <a:avLst/>
          </a:prstGeom>
          <a:solidFill>
            <a:srgbClr val="B6D7A8"/>
          </a:solidFill>
          <a:ln>
            <a:noFill/>
          </a:ln>
        </p:spPr>
        <p:txBody>
          <a:bodyPr lIns="91425" tIns="45700" rIns="457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nSpc>
                <a:spcPct val="90000"/>
              </a:lnSpc>
              <a:buClr>
                <a:srgbClr val="000000"/>
              </a:buClr>
              <a:buSzPct val="25000"/>
              <a:buFont typeface="Arial"/>
            </a:pPr>
            <a:r>
              <a:rPr lang="en-US" sz="1200" dirty="0">
                <a:solidFill>
                  <a:schemeClr val="dk1"/>
                </a:solidFill>
                <a:latin typeface="HelveticaNeueLT Pro 55 Roman"/>
                <a:ea typeface="Helvetica Neue"/>
                <a:cs typeface="HelveticaNeueLT Pro 55 Roman"/>
                <a:sym typeface="Helvetica Neue"/>
              </a:rPr>
              <a:t>Angular</a:t>
            </a:r>
            <a:br>
              <a:rPr lang="en-US" sz="1200" dirty="0">
                <a:solidFill>
                  <a:schemeClr val="dk1"/>
                </a:solidFill>
                <a:latin typeface="HelveticaNeueLT Pro 55 Roman"/>
                <a:ea typeface="Helvetica Neue"/>
                <a:cs typeface="HelveticaNeueLT Pro 55 Roman"/>
                <a:sym typeface="Helvetica Neue"/>
              </a:rPr>
            </a:br>
            <a:r>
              <a:rPr lang="en-US" sz="1200" dirty="0">
                <a:solidFill>
                  <a:schemeClr val="dk1"/>
                </a:solidFill>
                <a:latin typeface="HelveticaNeueLT Pro 55 Roman"/>
                <a:ea typeface="Helvetica Neue"/>
                <a:cs typeface="HelveticaNeueLT Pro 55 Roman"/>
                <a:sym typeface="Helvetica Neue"/>
              </a:rPr>
              <a:t>(ng serve)</a:t>
            </a:r>
          </a:p>
        </p:txBody>
      </p:sp>
      <p:pic>
        <p:nvPicPr>
          <p:cNvPr id="2" name="圖片 1">
            <a:extLst>
              <a:ext uri="{FF2B5EF4-FFF2-40B4-BE49-F238E27FC236}">
                <a16:creationId xmlns:a16="http://schemas.microsoft.com/office/drawing/2014/main" id="{9834A26F-B996-4325-AA17-9F7B994E50D1}"/>
              </a:ext>
            </a:extLst>
          </p:cNvPr>
          <p:cNvPicPr>
            <a:picLocks noChangeAspect="1"/>
          </p:cNvPicPr>
          <p:nvPr/>
        </p:nvPicPr>
        <p:blipFill>
          <a:blip r:embed="rId5"/>
          <a:stretch>
            <a:fillRect/>
          </a:stretch>
        </p:blipFill>
        <p:spPr>
          <a:xfrm>
            <a:off x="7281960" y="1248433"/>
            <a:ext cx="816157" cy="530014"/>
          </a:xfrm>
          <a:prstGeom prst="rect">
            <a:avLst/>
          </a:prstGeom>
        </p:spPr>
      </p:pic>
      <p:grpSp>
        <p:nvGrpSpPr>
          <p:cNvPr id="8" name="群組 7">
            <a:extLst>
              <a:ext uri="{FF2B5EF4-FFF2-40B4-BE49-F238E27FC236}">
                <a16:creationId xmlns:a16="http://schemas.microsoft.com/office/drawing/2014/main" id="{15EE55CC-34C1-40B4-843A-C95D7E6DA12E}"/>
              </a:ext>
            </a:extLst>
          </p:cNvPr>
          <p:cNvGrpSpPr/>
          <p:nvPr/>
        </p:nvGrpSpPr>
        <p:grpSpPr>
          <a:xfrm>
            <a:off x="2161047" y="3166110"/>
            <a:ext cx="788707" cy="734406"/>
            <a:chOff x="2634130" y="3899558"/>
            <a:chExt cx="788707" cy="734406"/>
          </a:xfrm>
        </p:grpSpPr>
        <p:sp>
          <p:nvSpPr>
            <p:cNvPr id="480" name="Shape 660">
              <a:extLst>
                <a:ext uri="{FF2B5EF4-FFF2-40B4-BE49-F238E27FC236}">
                  <a16:creationId xmlns:a16="http://schemas.microsoft.com/office/drawing/2014/main" id="{E74420E7-12CB-492D-8DBF-2921A5DFD6A9}"/>
                </a:ext>
              </a:extLst>
            </p:cNvPr>
            <p:cNvSpPr/>
            <p:nvPr/>
          </p:nvSpPr>
          <p:spPr>
            <a:xfrm>
              <a:off x="2634130" y="3899558"/>
              <a:ext cx="788707" cy="734406"/>
            </a:xfrm>
            <a:prstGeom prst="rect">
              <a:avLst/>
            </a:prstGeom>
            <a:solidFill>
              <a:schemeClr val="accent6">
                <a:alpha val="68627"/>
              </a:schemeClr>
            </a:solidFill>
            <a:ln>
              <a:noFill/>
            </a:ln>
          </p:spPr>
          <p:txBody>
            <a:bodyPr lIns="91425" tIns="45700" rIns="45700"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rgbClr val="000000"/>
                </a:buClr>
                <a:buSzPct val="25000"/>
                <a:buFont typeface="Arial"/>
                <a:buNone/>
              </a:pPr>
              <a:r>
                <a:rPr lang="en-US" sz="1200" dirty="0">
                  <a:solidFill>
                    <a:schemeClr val="dk1"/>
                  </a:solidFill>
                  <a:latin typeface="HelveticaNeueLT Pro 55 Roman"/>
                  <a:ea typeface="Helvetica Neue"/>
                  <a:cs typeface="HelveticaNeueLT Pro 55 Roman"/>
                  <a:sym typeface="Helvetica Neue"/>
                </a:rPr>
                <a:t>Jenkins</a:t>
              </a:r>
            </a:p>
          </p:txBody>
        </p:sp>
        <p:pic>
          <p:nvPicPr>
            <p:cNvPr id="7" name="圖片 6">
              <a:extLst>
                <a:ext uri="{FF2B5EF4-FFF2-40B4-BE49-F238E27FC236}">
                  <a16:creationId xmlns:a16="http://schemas.microsoft.com/office/drawing/2014/main" id="{AD9EF518-CDEE-4461-80B6-5A7C20591F3D}"/>
                </a:ext>
              </a:extLst>
            </p:cNvPr>
            <p:cNvPicPr>
              <a:picLocks noChangeAspect="1"/>
            </p:cNvPicPr>
            <p:nvPr/>
          </p:nvPicPr>
          <p:blipFill>
            <a:blip r:embed="rId6"/>
            <a:stretch>
              <a:fillRect/>
            </a:stretch>
          </p:blipFill>
          <p:spPr>
            <a:xfrm>
              <a:off x="2798340" y="4124391"/>
              <a:ext cx="469835" cy="493652"/>
            </a:xfrm>
            <a:prstGeom prst="rect">
              <a:avLst/>
            </a:prstGeom>
          </p:spPr>
        </p:pic>
      </p:grpSp>
      <p:grpSp>
        <p:nvGrpSpPr>
          <p:cNvPr id="13" name="群組 12">
            <a:extLst>
              <a:ext uri="{FF2B5EF4-FFF2-40B4-BE49-F238E27FC236}">
                <a16:creationId xmlns:a16="http://schemas.microsoft.com/office/drawing/2014/main" id="{6AB8AF4E-971C-4DD4-862A-F13C78470B2C}"/>
              </a:ext>
            </a:extLst>
          </p:cNvPr>
          <p:cNvGrpSpPr/>
          <p:nvPr/>
        </p:nvGrpSpPr>
        <p:grpSpPr>
          <a:xfrm>
            <a:off x="868680" y="3443482"/>
            <a:ext cx="697336" cy="470733"/>
            <a:chOff x="1341763" y="4176930"/>
            <a:chExt cx="697336" cy="470733"/>
          </a:xfrm>
        </p:grpSpPr>
        <p:sp>
          <p:nvSpPr>
            <p:cNvPr id="301" name="Flowchart: Magnetic Disk 10">
              <a:extLst>
                <a:ext uri="{FF2B5EF4-FFF2-40B4-BE49-F238E27FC236}">
                  <a16:creationId xmlns:a16="http://schemas.microsoft.com/office/drawing/2014/main" id="{BAF2A46B-52EE-4BE7-93B5-09D0DAB9C8C6}"/>
                </a:ext>
              </a:extLst>
            </p:cNvPr>
            <p:cNvSpPr/>
            <p:nvPr/>
          </p:nvSpPr>
          <p:spPr>
            <a:xfrm>
              <a:off x="1341763" y="4176930"/>
              <a:ext cx="697336" cy="470733"/>
            </a:xfrm>
            <a:prstGeom prst="flowChartMagneticDisk">
              <a:avLst/>
            </a:prstGeom>
            <a:solidFill>
              <a:srgbClr val="A6DDDD">
                <a:alpha val="68627"/>
              </a:srgbClr>
            </a:solidFill>
            <a:ln>
              <a:solidFill>
                <a:schemeClr val="accent2"/>
              </a:solid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lnSpc>
                  <a:spcPct val="90000"/>
                </a:lnSpc>
                <a:buClr>
                  <a:srgbClr val="000000"/>
                </a:buClr>
                <a:buSzPct val="25000"/>
                <a:buFont typeface="Arial"/>
              </a:pPr>
              <a:r>
                <a:rPr lang="pl-PL" sz="1200" dirty="0">
                  <a:solidFill>
                    <a:schemeClr val="dk1"/>
                  </a:solidFill>
                  <a:latin typeface="HelveticaNeueLT Pro 55 Roman"/>
                  <a:ea typeface="Helvetica Neue"/>
                  <a:cs typeface="HelveticaNeueLT Pro 55 Roman"/>
                </a:rPr>
                <a:t>Git</a:t>
              </a:r>
            </a:p>
          </p:txBody>
        </p:sp>
        <p:pic>
          <p:nvPicPr>
            <p:cNvPr id="11" name="圖片 10">
              <a:extLst>
                <a:ext uri="{FF2B5EF4-FFF2-40B4-BE49-F238E27FC236}">
                  <a16:creationId xmlns:a16="http://schemas.microsoft.com/office/drawing/2014/main" id="{CE8136BA-0C67-448B-9AA3-4712D1479525}"/>
                </a:ext>
              </a:extLst>
            </p:cNvPr>
            <p:cNvPicPr>
              <a:picLocks noChangeAspect="1"/>
            </p:cNvPicPr>
            <p:nvPr/>
          </p:nvPicPr>
          <p:blipFill>
            <a:blip r:embed="rId7"/>
            <a:stretch>
              <a:fillRect/>
            </a:stretch>
          </p:blipFill>
          <p:spPr>
            <a:xfrm>
              <a:off x="1390869" y="4308471"/>
              <a:ext cx="599123" cy="280882"/>
            </a:xfrm>
            <a:prstGeom prst="rect">
              <a:avLst/>
            </a:prstGeom>
          </p:spPr>
        </p:pic>
      </p:grpSp>
      <p:sp>
        <p:nvSpPr>
          <p:cNvPr id="482" name="Right Arrow 23">
            <a:extLst>
              <a:ext uri="{FF2B5EF4-FFF2-40B4-BE49-F238E27FC236}">
                <a16:creationId xmlns:a16="http://schemas.microsoft.com/office/drawing/2014/main" id="{85A9AB69-BFEF-474C-95B4-84013098E8D4}"/>
              </a:ext>
            </a:extLst>
          </p:cNvPr>
          <p:cNvSpPr/>
          <p:nvPr/>
        </p:nvSpPr>
        <p:spPr>
          <a:xfrm flipV="1">
            <a:off x="1265761" y="1867694"/>
            <a:ext cx="683051" cy="132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pl-PL" sz="1000" dirty="0"/>
          </a:p>
        </p:txBody>
      </p:sp>
      <p:sp>
        <p:nvSpPr>
          <p:cNvPr id="483" name="TextBox 34">
            <a:extLst>
              <a:ext uri="{FF2B5EF4-FFF2-40B4-BE49-F238E27FC236}">
                <a16:creationId xmlns:a16="http://schemas.microsoft.com/office/drawing/2014/main" id="{4A51D78B-BB8A-4379-824C-DEE222D9C1B6}"/>
              </a:ext>
            </a:extLst>
          </p:cNvPr>
          <p:cNvSpPr txBox="1"/>
          <p:nvPr/>
        </p:nvSpPr>
        <p:spPr>
          <a:xfrm>
            <a:off x="3020188" y="2975445"/>
            <a:ext cx="1237976" cy="415498"/>
          </a:xfrm>
          <a:prstGeom prst="rect">
            <a:avLst/>
          </a:prstGeom>
        </p:spPr>
        <p:txBody>
          <a:bodyPr wrap="square" rtlCol="0">
            <a:spAutoFit/>
          </a:bodyPr>
          <a:lstStyle/>
          <a:p>
            <a:r>
              <a:rPr lang="en-US" sz="1050" dirty="0">
                <a:latin typeface="HelveticaNeueLT Pro 45 Lt"/>
                <a:cs typeface="HelveticaNeueLT Pro 45 Lt"/>
              </a:rPr>
              <a:t>Pipeline </a:t>
            </a:r>
          </a:p>
          <a:p>
            <a:r>
              <a:rPr lang="en-US" altLang="zh-TW" sz="1050" dirty="0">
                <a:latin typeface="HelveticaNeueLT Pro 45 Lt"/>
                <a:cs typeface="HelveticaNeueLT Pro 45 Lt"/>
              </a:rPr>
              <a:t>(</a:t>
            </a:r>
            <a:r>
              <a:rPr lang="en-US" sz="1050" dirty="0">
                <a:latin typeface="HelveticaNeueLT Pro 45 Lt"/>
                <a:cs typeface="HelveticaNeueLT Pro 45 Lt"/>
              </a:rPr>
              <a:t>docker rebuild</a:t>
            </a:r>
            <a:r>
              <a:rPr lang="en-US" altLang="zh-TW" sz="1050" dirty="0">
                <a:latin typeface="HelveticaNeueLT Pro 45 Lt"/>
                <a:cs typeface="HelveticaNeueLT Pro 45 Lt"/>
              </a:rPr>
              <a:t>)</a:t>
            </a:r>
            <a:endParaRPr lang="pl-PL" sz="1050" dirty="0">
              <a:solidFill>
                <a:schemeClr val="tx1"/>
              </a:solidFill>
              <a:latin typeface="HelveticaNeueLT Pro 45 Lt"/>
              <a:cs typeface="HelveticaNeueLT Pro 45 Lt"/>
            </a:endParaRPr>
          </a:p>
        </p:txBody>
      </p:sp>
      <p:sp>
        <p:nvSpPr>
          <p:cNvPr id="484" name="Right Arrow 23">
            <a:extLst>
              <a:ext uri="{FF2B5EF4-FFF2-40B4-BE49-F238E27FC236}">
                <a16:creationId xmlns:a16="http://schemas.microsoft.com/office/drawing/2014/main" id="{BB10FD0F-D978-41EE-99A2-D4C8B7BE137D}"/>
              </a:ext>
            </a:extLst>
          </p:cNvPr>
          <p:cNvSpPr/>
          <p:nvPr/>
        </p:nvSpPr>
        <p:spPr>
          <a:xfrm rot="19699064">
            <a:off x="1290205" y="2354632"/>
            <a:ext cx="747747" cy="127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pl-PL" sz="1000" dirty="0"/>
          </a:p>
        </p:txBody>
      </p:sp>
      <p:cxnSp>
        <p:nvCxnSpPr>
          <p:cNvPr id="17" name="直線單箭頭接點 16">
            <a:extLst>
              <a:ext uri="{FF2B5EF4-FFF2-40B4-BE49-F238E27FC236}">
                <a16:creationId xmlns:a16="http://schemas.microsoft.com/office/drawing/2014/main" id="{CF9B82FB-BE4D-4A47-AD14-F34BD378117B}"/>
              </a:ext>
            </a:extLst>
          </p:cNvPr>
          <p:cNvCxnSpPr/>
          <p:nvPr/>
        </p:nvCxnSpPr>
        <p:spPr>
          <a:xfrm flipV="1">
            <a:off x="1629637" y="3637769"/>
            <a:ext cx="531410" cy="7769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ECD0A89-2478-4D67-BC5B-C93ABD316B87}"/>
              </a:ext>
            </a:extLst>
          </p:cNvPr>
          <p:cNvCxnSpPr/>
          <p:nvPr/>
        </p:nvCxnSpPr>
        <p:spPr>
          <a:xfrm>
            <a:off x="3093077" y="3443482"/>
            <a:ext cx="96012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5" name="圖片 24">
            <a:extLst>
              <a:ext uri="{FF2B5EF4-FFF2-40B4-BE49-F238E27FC236}">
                <a16:creationId xmlns:a16="http://schemas.microsoft.com/office/drawing/2014/main" id="{88E25EAF-484E-4418-9F2A-FA7C22ADBE91}"/>
              </a:ext>
            </a:extLst>
          </p:cNvPr>
          <p:cNvPicPr>
            <a:picLocks noChangeAspect="1"/>
          </p:cNvPicPr>
          <p:nvPr/>
        </p:nvPicPr>
        <p:blipFill>
          <a:blip r:embed="rId8"/>
          <a:stretch>
            <a:fillRect/>
          </a:stretch>
        </p:blipFill>
        <p:spPr>
          <a:xfrm>
            <a:off x="3146144" y="3543229"/>
            <a:ext cx="788707" cy="535838"/>
          </a:xfrm>
          <a:prstGeom prst="rect">
            <a:avLst/>
          </a:prstGeom>
        </p:spPr>
      </p:pic>
      <p:sp>
        <p:nvSpPr>
          <p:cNvPr id="487" name="Right Arrow 23">
            <a:extLst>
              <a:ext uri="{FF2B5EF4-FFF2-40B4-BE49-F238E27FC236}">
                <a16:creationId xmlns:a16="http://schemas.microsoft.com/office/drawing/2014/main" id="{A1E252E8-B214-4C35-AFD7-85A07DD9131A}"/>
              </a:ext>
            </a:extLst>
          </p:cNvPr>
          <p:cNvSpPr/>
          <p:nvPr/>
        </p:nvSpPr>
        <p:spPr>
          <a:xfrm flipV="1">
            <a:off x="6287092" y="1999706"/>
            <a:ext cx="973535" cy="197380"/>
          </a:xfrm>
          <a:prstGeom prst="rightArrow">
            <a:avLst/>
          </a:prstGeom>
          <a:solidFill>
            <a:srgbClr val="FFDB69"/>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pl-PL" sz="1000" dirty="0"/>
          </a:p>
        </p:txBody>
      </p:sp>
      <p:sp>
        <p:nvSpPr>
          <p:cNvPr id="488" name="Right Arrow 23">
            <a:extLst>
              <a:ext uri="{FF2B5EF4-FFF2-40B4-BE49-F238E27FC236}">
                <a16:creationId xmlns:a16="http://schemas.microsoft.com/office/drawing/2014/main" id="{C878C9B5-14FB-4A1C-9816-824B7A165B3F}"/>
              </a:ext>
            </a:extLst>
          </p:cNvPr>
          <p:cNvSpPr/>
          <p:nvPr/>
        </p:nvSpPr>
        <p:spPr>
          <a:xfrm flipV="1">
            <a:off x="6305496" y="2662147"/>
            <a:ext cx="973535" cy="197380"/>
          </a:xfrm>
          <a:prstGeom prst="rightArrow">
            <a:avLst/>
          </a:prstGeom>
          <a:solidFill>
            <a:srgbClr val="FFDB69"/>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pl-PL" sz="1000" dirty="0"/>
          </a:p>
        </p:txBody>
      </p:sp>
      <p:sp>
        <p:nvSpPr>
          <p:cNvPr id="489" name="Right Arrow 23">
            <a:extLst>
              <a:ext uri="{FF2B5EF4-FFF2-40B4-BE49-F238E27FC236}">
                <a16:creationId xmlns:a16="http://schemas.microsoft.com/office/drawing/2014/main" id="{84CA70D6-B7DC-40DA-9C82-4A2513BDB61A}"/>
              </a:ext>
            </a:extLst>
          </p:cNvPr>
          <p:cNvSpPr/>
          <p:nvPr/>
        </p:nvSpPr>
        <p:spPr>
          <a:xfrm flipV="1">
            <a:off x="6308425" y="3409818"/>
            <a:ext cx="973535" cy="197380"/>
          </a:xfrm>
          <a:prstGeom prst="rightArrow">
            <a:avLst/>
          </a:prstGeom>
          <a:solidFill>
            <a:srgbClr val="FFDB69"/>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pl-PL" sz="1000" dirty="0"/>
          </a:p>
        </p:txBody>
      </p:sp>
      <p:sp>
        <p:nvSpPr>
          <p:cNvPr id="491" name="Right Arrow 23">
            <a:extLst>
              <a:ext uri="{FF2B5EF4-FFF2-40B4-BE49-F238E27FC236}">
                <a16:creationId xmlns:a16="http://schemas.microsoft.com/office/drawing/2014/main" id="{F22B441E-4E10-4E73-BCEB-2785E3D8EA4C}"/>
              </a:ext>
            </a:extLst>
          </p:cNvPr>
          <p:cNvSpPr/>
          <p:nvPr/>
        </p:nvSpPr>
        <p:spPr>
          <a:xfrm rot="5400000" flipV="1">
            <a:off x="4564558" y="1544367"/>
            <a:ext cx="349814" cy="218509"/>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pl-PL" sz="1000" dirty="0"/>
          </a:p>
        </p:txBody>
      </p:sp>
      <p:sp>
        <p:nvSpPr>
          <p:cNvPr id="492" name="Right Arrow 23">
            <a:extLst>
              <a:ext uri="{FF2B5EF4-FFF2-40B4-BE49-F238E27FC236}">
                <a16:creationId xmlns:a16="http://schemas.microsoft.com/office/drawing/2014/main" id="{3BA3DE89-F540-47B6-A226-736BE00D65B5}"/>
              </a:ext>
            </a:extLst>
          </p:cNvPr>
          <p:cNvSpPr/>
          <p:nvPr/>
        </p:nvSpPr>
        <p:spPr>
          <a:xfrm rot="16200000" flipV="1">
            <a:off x="5793303" y="1531535"/>
            <a:ext cx="349814" cy="218509"/>
          </a:xfrm>
          <a:prstGeom prst="right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pl-PL" sz="1000" dirty="0"/>
          </a:p>
        </p:txBody>
      </p:sp>
      <p:sp>
        <p:nvSpPr>
          <p:cNvPr id="493" name="Shape 658">
            <a:extLst>
              <a:ext uri="{FF2B5EF4-FFF2-40B4-BE49-F238E27FC236}">
                <a16:creationId xmlns:a16="http://schemas.microsoft.com/office/drawing/2014/main" id="{DD4D068B-7589-4E03-89DB-FEE2609266B0}"/>
              </a:ext>
            </a:extLst>
          </p:cNvPr>
          <p:cNvSpPr/>
          <p:nvPr/>
        </p:nvSpPr>
        <p:spPr>
          <a:xfrm>
            <a:off x="6995160" y="4334595"/>
            <a:ext cx="350727" cy="322164"/>
          </a:xfrm>
          <a:prstGeom prst="rect">
            <a:avLst/>
          </a:prstGeom>
          <a:solidFill>
            <a:schemeClr val="accent5">
              <a:lumMod val="60000"/>
              <a:lumOff val="40000"/>
              <a:alpha val="68627"/>
            </a:schemeClr>
          </a:solidFill>
          <a:ln>
            <a:noFill/>
          </a:ln>
        </p:spPr>
        <p:txBody>
          <a:bodyPr lIns="91425"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lgn="ctr">
              <a:lnSpc>
                <a:spcPct val="90000"/>
              </a:lnSpc>
              <a:buClr>
                <a:srgbClr val="000000"/>
              </a:buClr>
              <a:buSzPct val="25000"/>
            </a:pPr>
            <a:endParaRPr lang="en-US" sz="1200" dirty="0">
              <a:solidFill>
                <a:schemeClr val="dk1"/>
              </a:solidFill>
              <a:latin typeface="HelveticaNeueLT Pro 55 Roman"/>
              <a:ea typeface="Helvetica Neue"/>
              <a:cs typeface="HelveticaNeueLT Pro 55 Roman"/>
              <a:sym typeface="Helvetica Neue"/>
            </a:endParaRPr>
          </a:p>
        </p:txBody>
      </p:sp>
      <p:sp>
        <p:nvSpPr>
          <p:cNvPr id="495" name="TextBox 34">
            <a:extLst>
              <a:ext uri="{FF2B5EF4-FFF2-40B4-BE49-F238E27FC236}">
                <a16:creationId xmlns:a16="http://schemas.microsoft.com/office/drawing/2014/main" id="{91EAD54C-63A5-434D-BCF1-7B2FADFD50C1}"/>
              </a:ext>
            </a:extLst>
          </p:cNvPr>
          <p:cNvSpPr txBox="1"/>
          <p:nvPr/>
        </p:nvSpPr>
        <p:spPr>
          <a:xfrm>
            <a:off x="7281960" y="4389533"/>
            <a:ext cx="1237976" cy="253916"/>
          </a:xfrm>
          <a:prstGeom prst="rect">
            <a:avLst/>
          </a:prstGeom>
        </p:spPr>
        <p:txBody>
          <a:bodyPr wrap="square" rtlCol="0">
            <a:spAutoFit/>
          </a:bodyPr>
          <a:lstStyle/>
          <a:p>
            <a:r>
              <a:rPr lang="en-US" sz="1050" dirty="0">
                <a:latin typeface="HelveticaNeueLT Pro 45 Lt"/>
                <a:cs typeface="HelveticaNeueLT Pro 45 Lt"/>
              </a:rPr>
              <a:t>Microservices </a:t>
            </a:r>
            <a:endParaRPr lang="pl-PL" sz="1050" dirty="0">
              <a:solidFill>
                <a:schemeClr val="tx1"/>
              </a:solidFill>
              <a:latin typeface="HelveticaNeueLT Pro 45 Lt"/>
              <a:cs typeface="HelveticaNeueLT Pro 45 Lt"/>
            </a:endParaRPr>
          </a:p>
        </p:txBody>
      </p:sp>
      <p:sp>
        <p:nvSpPr>
          <p:cNvPr id="496" name="TextBox 34">
            <a:extLst>
              <a:ext uri="{FF2B5EF4-FFF2-40B4-BE49-F238E27FC236}">
                <a16:creationId xmlns:a16="http://schemas.microsoft.com/office/drawing/2014/main" id="{5A1DFC05-FF2F-4AEE-94D0-4D9E63F61916}"/>
              </a:ext>
            </a:extLst>
          </p:cNvPr>
          <p:cNvSpPr txBox="1"/>
          <p:nvPr/>
        </p:nvSpPr>
        <p:spPr>
          <a:xfrm>
            <a:off x="1640254" y="3398395"/>
            <a:ext cx="1237976" cy="253916"/>
          </a:xfrm>
          <a:prstGeom prst="rect">
            <a:avLst/>
          </a:prstGeom>
        </p:spPr>
        <p:txBody>
          <a:bodyPr wrap="square" rtlCol="0">
            <a:spAutoFit/>
          </a:bodyPr>
          <a:lstStyle/>
          <a:p>
            <a:r>
              <a:rPr lang="en-US" sz="1050" dirty="0">
                <a:latin typeface="HelveticaNeueLT Pro 45 Lt"/>
                <a:cs typeface="HelveticaNeueLT Pro 45 Lt"/>
              </a:rPr>
              <a:t>Push</a:t>
            </a:r>
            <a:endParaRPr lang="pl-PL" sz="1050" dirty="0">
              <a:solidFill>
                <a:schemeClr val="tx1"/>
              </a:solidFill>
              <a:latin typeface="HelveticaNeueLT Pro 45 Lt"/>
              <a:cs typeface="HelveticaNeueLT Pro 45 Lt"/>
            </a:endParaRPr>
          </a:p>
        </p:txBody>
      </p:sp>
      <p:sp>
        <p:nvSpPr>
          <p:cNvPr id="498" name="TextBox 34">
            <a:extLst>
              <a:ext uri="{FF2B5EF4-FFF2-40B4-BE49-F238E27FC236}">
                <a16:creationId xmlns:a16="http://schemas.microsoft.com/office/drawing/2014/main" id="{015B850C-5A67-4463-B4A6-BE883776EE1E}"/>
              </a:ext>
            </a:extLst>
          </p:cNvPr>
          <p:cNvSpPr txBox="1"/>
          <p:nvPr/>
        </p:nvSpPr>
        <p:spPr>
          <a:xfrm>
            <a:off x="4662137" y="926340"/>
            <a:ext cx="1646288" cy="253916"/>
          </a:xfrm>
          <a:prstGeom prst="rect">
            <a:avLst/>
          </a:prstGeom>
        </p:spPr>
        <p:txBody>
          <a:bodyPr wrap="square" rtlCol="0">
            <a:spAutoFit/>
          </a:bodyPr>
          <a:lstStyle/>
          <a:p>
            <a:r>
              <a:rPr lang="en-US" altLang="zh-TW" sz="1050" dirty="0">
                <a:hlinkClick r:id="rId9"/>
              </a:rPr>
              <a:t>http://localhost:10001/</a:t>
            </a:r>
            <a:endParaRPr lang="pl-PL" sz="1050" dirty="0">
              <a:solidFill>
                <a:schemeClr val="tx1"/>
              </a:solidFill>
              <a:latin typeface="HelveticaNeueLT Pro 45 Lt"/>
              <a:cs typeface="HelveticaNeueLT Pro 45 Lt"/>
            </a:endParaRPr>
          </a:p>
        </p:txBody>
      </p:sp>
      <p:sp>
        <p:nvSpPr>
          <p:cNvPr id="499" name="TextBox 34">
            <a:extLst>
              <a:ext uri="{FF2B5EF4-FFF2-40B4-BE49-F238E27FC236}">
                <a16:creationId xmlns:a16="http://schemas.microsoft.com/office/drawing/2014/main" id="{714208AC-F471-424A-9EC1-D97CD26466CE}"/>
              </a:ext>
            </a:extLst>
          </p:cNvPr>
          <p:cNvSpPr txBox="1"/>
          <p:nvPr/>
        </p:nvSpPr>
        <p:spPr>
          <a:xfrm>
            <a:off x="1836431" y="3982470"/>
            <a:ext cx="1437938" cy="253916"/>
          </a:xfrm>
          <a:prstGeom prst="rect">
            <a:avLst/>
          </a:prstGeom>
        </p:spPr>
        <p:txBody>
          <a:bodyPr wrap="square" rtlCol="0">
            <a:spAutoFit/>
          </a:bodyPr>
          <a:lstStyle/>
          <a:p>
            <a:r>
              <a:rPr lang="en-US" altLang="zh-TW" sz="1050" dirty="0">
                <a:hlinkClick r:id="rId10"/>
              </a:rPr>
              <a:t>http://localhost:8080/</a:t>
            </a:r>
            <a:endParaRPr lang="pl-PL" sz="1050" dirty="0">
              <a:solidFill>
                <a:schemeClr val="tx1"/>
              </a:solidFill>
              <a:latin typeface="HelveticaNeueLT Pro 45 Lt"/>
              <a:cs typeface="HelveticaNeueLT Pro 45 Lt"/>
            </a:endParaRPr>
          </a:p>
        </p:txBody>
      </p:sp>
      <p:pic>
        <p:nvPicPr>
          <p:cNvPr id="28" name="圖片 27">
            <a:extLst>
              <a:ext uri="{FF2B5EF4-FFF2-40B4-BE49-F238E27FC236}">
                <a16:creationId xmlns:a16="http://schemas.microsoft.com/office/drawing/2014/main" id="{53A21866-C69F-4F63-B92A-17DB0E984C67}"/>
              </a:ext>
            </a:extLst>
          </p:cNvPr>
          <p:cNvPicPr>
            <a:picLocks noChangeAspect="1"/>
          </p:cNvPicPr>
          <p:nvPr/>
        </p:nvPicPr>
        <p:blipFill>
          <a:blip r:embed="rId11"/>
          <a:stretch>
            <a:fillRect/>
          </a:stretch>
        </p:blipFill>
        <p:spPr>
          <a:xfrm>
            <a:off x="3026745" y="1693689"/>
            <a:ext cx="340273" cy="343952"/>
          </a:xfrm>
          <a:prstGeom prst="rect">
            <a:avLst/>
          </a:prstGeom>
        </p:spPr>
      </p:pic>
      <p:sp>
        <p:nvSpPr>
          <p:cNvPr id="497" name="TextBox 34">
            <a:extLst>
              <a:ext uri="{FF2B5EF4-FFF2-40B4-BE49-F238E27FC236}">
                <a16:creationId xmlns:a16="http://schemas.microsoft.com/office/drawing/2014/main" id="{DB7A8A31-DB37-403B-AD2B-ED5779223E33}"/>
              </a:ext>
            </a:extLst>
          </p:cNvPr>
          <p:cNvSpPr txBox="1"/>
          <p:nvPr/>
        </p:nvSpPr>
        <p:spPr>
          <a:xfrm>
            <a:off x="2151370" y="2013255"/>
            <a:ext cx="1437938" cy="253916"/>
          </a:xfrm>
          <a:prstGeom prst="rect">
            <a:avLst/>
          </a:prstGeom>
        </p:spPr>
        <p:txBody>
          <a:bodyPr wrap="square" rtlCol="0">
            <a:spAutoFit/>
          </a:bodyPr>
          <a:lstStyle/>
          <a:p>
            <a:r>
              <a:rPr lang="en-US" altLang="zh-TW" sz="1050">
                <a:hlinkClick r:id="rId12"/>
              </a:rPr>
              <a:t>http://localhost:4200/</a:t>
            </a:r>
            <a:endParaRPr lang="pl-PL" sz="1050" dirty="0">
              <a:solidFill>
                <a:schemeClr val="tx1"/>
              </a:solidFill>
              <a:latin typeface="HelveticaNeueLT Pro 45 Lt"/>
              <a:cs typeface="HelveticaNeueLT Pro 45 Lt"/>
            </a:endParaRPr>
          </a:p>
        </p:txBody>
      </p:sp>
      <p:sp>
        <p:nvSpPr>
          <p:cNvPr id="500" name="TextBox 34">
            <a:extLst>
              <a:ext uri="{FF2B5EF4-FFF2-40B4-BE49-F238E27FC236}">
                <a16:creationId xmlns:a16="http://schemas.microsoft.com/office/drawing/2014/main" id="{90C57396-EEF5-4F5A-837A-233E6CB077E7}"/>
              </a:ext>
            </a:extLst>
          </p:cNvPr>
          <p:cNvSpPr txBox="1"/>
          <p:nvPr/>
        </p:nvSpPr>
        <p:spPr>
          <a:xfrm>
            <a:off x="7372603" y="2159600"/>
            <a:ext cx="1237976" cy="200055"/>
          </a:xfrm>
          <a:prstGeom prst="rect">
            <a:avLst/>
          </a:prstGeom>
        </p:spPr>
        <p:txBody>
          <a:bodyPr wrap="square" rtlCol="0">
            <a:spAutoFit/>
          </a:bodyPr>
          <a:lstStyle/>
          <a:p>
            <a:r>
              <a:rPr lang="en-US" sz="700" dirty="0">
                <a:solidFill>
                  <a:schemeClr val="tx1"/>
                </a:solidFill>
                <a:latin typeface="HelveticaNeueLT Pro 45 Lt"/>
                <a:cs typeface="HelveticaNeueLT Pro 45 Lt"/>
              </a:rPr>
              <a:t>Port:32001</a:t>
            </a:r>
            <a:endParaRPr lang="pl-PL" sz="700" dirty="0">
              <a:solidFill>
                <a:schemeClr val="tx1"/>
              </a:solidFill>
              <a:latin typeface="HelveticaNeueLT Pro 45 Lt"/>
              <a:cs typeface="HelveticaNeueLT Pro 45 Lt"/>
            </a:endParaRPr>
          </a:p>
        </p:txBody>
      </p:sp>
      <p:sp>
        <p:nvSpPr>
          <p:cNvPr id="501" name="TextBox 34">
            <a:extLst>
              <a:ext uri="{FF2B5EF4-FFF2-40B4-BE49-F238E27FC236}">
                <a16:creationId xmlns:a16="http://schemas.microsoft.com/office/drawing/2014/main" id="{EC0F489B-69DC-499F-B12B-DAD9DEB7D632}"/>
              </a:ext>
            </a:extLst>
          </p:cNvPr>
          <p:cNvSpPr txBox="1"/>
          <p:nvPr/>
        </p:nvSpPr>
        <p:spPr>
          <a:xfrm>
            <a:off x="7373578" y="2860503"/>
            <a:ext cx="1237976" cy="200055"/>
          </a:xfrm>
          <a:prstGeom prst="rect">
            <a:avLst/>
          </a:prstGeom>
        </p:spPr>
        <p:txBody>
          <a:bodyPr wrap="square" rtlCol="0">
            <a:spAutoFit/>
          </a:bodyPr>
          <a:lstStyle/>
          <a:p>
            <a:r>
              <a:rPr lang="en-US" sz="700" dirty="0">
                <a:solidFill>
                  <a:schemeClr val="tx1"/>
                </a:solidFill>
                <a:latin typeface="HelveticaNeueLT Pro 45 Lt"/>
                <a:cs typeface="HelveticaNeueLT Pro 45 Lt"/>
              </a:rPr>
              <a:t>Port:32002</a:t>
            </a:r>
            <a:endParaRPr lang="pl-PL" sz="700" dirty="0">
              <a:solidFill>
                <a:schemeClr val="tx1"/>
              </a:solidFill>
              <a:latin typeface="HelveticaNeueLT Pro 45 Lt"/>
              <a:cs typeface="HelveticaNeueLT Pro 45 Lt"/>
            </a:endParaRPr>
          </a:p>
        </p:txBody>
      </p:sp>
      <p:sp>
        <p:nvSpPr>
          <p:cNvPr id="502" name="TextBox 34">
            <a:extLst>
              <a:ext uri="{FF2B5EF4-FFF2-40B4-BE49-F238E27FC236}">
                <a16:creationId xmlns:a16="http://schemas.microsoft.com/office/drawing/2014/main" id="{1EB6D1D8-0424-42EB-ADA9-020B5EFB4EB2}"/>
              </a:ext>
            </a:extLst>
          </p:cNvPr>
          <p:cNvSpPr txBox="1"/>
          <p:nvPr/>
        </p:nvSpPr>
        <p:spPr>
          <a:xfrm>
            <a:off x="7345887" y="3607198"/>
            <a:ext cx="1237976" cy="200055"/>
          </a:xfrm>
          <a:prstGeom prst="rect">
            <a:avLst/>
          </a:prstGeom>
        </p:spPr>
        <p:txBody>
          <a:bodyPr wrap="square" rtlCol="0">
            <a:spAutoFit/>
          </a:bodyPr>
          <a:lstStyle/>
          <a:p>
            <a:r>
              <a:rPr lang="en-US" sz="700" dirty="0">
                <a:solidFill>
                  <a:schemeClr val="tx1"/>
                </a:solidFill>
                <a:latin typeface="HelveticaNeueLT Pro 45 Lt"/>
                <a:cs typeface="HelveticaNeueLT Pro 45 Lt"/>
              </a:rPr>
              <a:t>Port:32003</a:t>
            </a:r>
            <a:endParaRPr lang="pl-PL" sz="700" dirty="0">
              <a:solidFill>
                <a:schemeClr val="tx1"/>
              </a:solidFill>
              <a:latin typeface="HelveticaNeueLT Pro 45 Lt"/>
              <a:cs typeface="HelveticaNeueLT Pro 45 Lt"/>
            </a:endParaRPr>
          </a:p>
        </p:txBody>
      </p:sp>
      <p:sp>
        <p:nvSpPr>
          <p:cNvPr id="29" name="文字方塊 28">
            <a:extLst>
              <a:ext uri="{FF2B5EF4-FFF2-40B4-BE49-F238E27FC236}">
                <a16:creationId xmlns:a16="http://schemas.microsoft.com/office/drawing/2014/main" id="{2AF1CA62-EDA7-439F-B6A8-BEDFE5DDFD4C}"/>
              </a:ext>
            </a:extLst>
          </p:cNvPr>
          <p:cNvSpPr txBox="1"/>
          <p:nvPr/>
        </p:nvSpPr>
        <p:spPr>
          <a:xfrm>
            <a:off x="469936" y="605790"/>
            <a:ext cx="955461" cy="277569"/>
          </a:xfrm>
          <a:prstGeom prst="rect">
            <a:avLst/>
          </a:prstGeom>
        </p:spPr>
        <p:txBody>
          <a:bodyPr wrap="square" lIns="91440" tIns="45720" rIns="91440" bIns="45720" rtlCol="0">
            <a:noAutofit/>
          </a:bodyPr>
          <a:lstStyle/>
          <a:p>
            <a:pPr>
              <a:lnSpc>
                <a:spcPct val="105000"/>
              </a:lnSpc>
              <a:spcBef>
                <a:spcPts val="1000"/>
              </a:spcBef>
            </a:pPr>
            <a:endParaRPr lang="zh-TW" altLang="en-US" sz="2000" dirty="0" err="1">
              <a:solidFill>
                <a:schemeClr val="bg2"/>
              </a:solidFill>
              <a:latin typeface="IBM Plex Sans" charset="0"/>
              <a:ea typeface="IBM Plex Sans" charset="0"/>
              <a:cs typeface="IBM Plex Sans" charset="0"/>
            </a:endParaRPr>
          </a:p>
        </p:txBody>
      </p:sp>
      <p:sp>
        <p:nvSpPr>
          <p:cNvPr id="30" name="矩形 29">
            <a:extLst>
              <a:ext uri="{FF2B5EF4-FFF2-40B4-BE49-F238E27FC236}">
                <a16:creationId xmlns:a16="http://schemas.microsoft.com/office/drawing/2014/main" id="{1A65A657-2C0C-4C4C-A53B-308ABF527001}"/>
              </a:ext>
            </a:extLst>
          </p:cNvPr>
          <p:cNvSpPr/>
          <p:nvPr/>
        </p:nvSpPr>
        <p:spPr>
          <a:xfrm>
            <a:off x="264196" y="463567"/>
            <a:ext cx="8534249" cy="415498"/>
          </a:xfrm>
          <a:prstGeom prst="rect">
            <a:avLst/>
          </a:prstGeom>
        </p:spPr>
        <p:txBody>
          <a:bodyPr wrap="square">
            <a:spAutoFit/>
          </a:bodyPr>
          <a:lstStyle/>
          <a:p>
            <a:r>
              <a:rPr lang="en-US" altLang="zh-TW" sz="1050" dirty="0">
                <a:solidFill>
                  <a:schemeClr val="bg2"/>
                </a:solidFill>
              </a:rPr>
              <a:t>Build a software system which lets users search for a Mentor for a specific Technical Course, User can search, select, propose &amp; finalize a Mentor of his Choice, post which Training gets started</a:t>
            </a:r>
            <a:endParaRPr lang="zh-TW" altLang="en-US" sz="1050" dirty="0">
              <a:solidFill>
                <a:schemeClr val="bg2"/>
              </a:solidFill>
            </a:endParaRPr>
          </a:p>
        </p:txBody>
      </p:sp>
      <p:sp>
        <p:nvSpPr>
          <p:cNvPr id="33" name="箭號: 左-右雙向 32">
            <a:extLst>
              <a:ext uri="{FF2B5EF4-FFF2-40B4-BE49-F238E27FC236}">
                <a16:creationId xmlns:a16="http://schemas.microsoft.com/office/drawing/2014/main" id="{DF309D53-AAA7-447A-BA60-C4B01C4D2556}"/>
              </a:ext>
            </a:extLst>
          </p:cNvPr>
          <p:cNvSpPr/>
          <p:nvPr/>
        </p:nvSpPr>
        <p:spPr>
          <a:xfrm rot="20577022">
            <a:off x="3333578" y="1489363"/>
            <a:ext cx="966264" cy="1793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TW" altLang="en-US" sz="1000" dirty="0"/>
          </a:p>
        </p:txBody>
      </p:sp>
    </p:spTree>
    <p:extLst>
      <p:ext uri="{BB962C8B-B14F-4D97-AF65-F5344CB8AC3E}">
        <p14:creationId xmlns:p14="http://schemas.microsoft.com/office/powerpoint/2010/main" val="389376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500"/>
                                        <p:tgtEl>
                                          <p:spTgt spid="4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4"/>
                                        </p:tgtEl>
                                        <p:attrNameLst>
                                          <p:attrName>style.visibility</p:attrName>
                                        </p:attrNameLst>
                                      </p:cBhvr>
                                      <p:to>
                                        <p:strVal val="visible"/>
                                      </p:to>
                                    </p:set>
                                    <p:animEffect transition="in" filter="fade">
                                      <p:cBhvr>
                                        <p:cTn id="10" dur="500"/>
                                        <p:tgtEl>
                                          <p:spTgt spid="4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7"/>
                                        </p:tgtEl>
                                        <p:attrNameLst>
                                          <p:attrName>style.visibility</p:attrName>
                                        </p:attrNameLst>
                                      </p:cBhvr>
                                      <p:to>
                                        <p:strVal val="visible"/>
                                      </p:to>
                                    </p:set>
                                    <p:animEffect transition="in" filter="fade">
                                      <p:cBhvr>
                                        <p:cTn id="13" dur="500"/>
                                        <p:tgtEl>
                                          <p:spTgt spid="48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8"/>
                                        </p:tgtEl>
                                        <p:attrNameLst>
                                          <p:attrName>style.visibility</p:attrName>
                                        </p:attrNameLst>
                                      </p:cBhvr>
                                      <p:to>
                                        <p:strVal val="visible"/>
                                      </p:to>
                                    </p:set>
                                    <p:animEffect transition="in" filter="fade">
                                      <p:cBhvr>
                                        <p:cTn id="16" dur="500"/>
                                        <p:tgtEl>
                                          <p:spTgt spid="48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9"/>
                                        </p:tgtEl>
                                        <p:attrNameLst>
                                          <p:attrName>style.visibility</p:attrName>
                                        </p:attrNameLst>
                                      </p:cBhvr>
                                      <p:to>
                                        <p:strVal val="visible"/>
                                      </p:to>
                                    </p:set>
                                    <p:animEffect transition="in" filter="fade">
                                      <p:cBhvr>
                                        <p:cTn id="19" dur="500"/>
                                        <p:tgtEl>
                                          <p:spTgt spid="48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fade">
                                      <p:cBhvr>
                                        <p:cTn id="22" dur="500"/>
                                        <p:tgtEl>
                                          <p:spTgt spid="4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2"/>
                                        </p:tgtEl>
                                        <p:attrNameLst>
                                          <p:attrName>style.visibility</p:attrName>
                                        </p:attrNameLst>
                                      </p:cBhvr>
                                      <p:to>
                                        <p:strVal val="visible"/>
                                      </p:to>
                                    </p:set>
                                    <p:animEffect transition="in" filter="fade">
                                      <p:cBhvr>
                                        <p:cTn id="25"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animBg="1"/>
      <p:bldP spid="484" grpId="0" animBg="1"/>
      <p:bldP spid="487" grpId="0" animBg="1"/>
      <p:bldP spid="488" grpId="0" animBg="1"/>
      <p:bldP spid="489" grpId="0" animBg="1"/>
      <p:bldP spid="491" grpId="0" animBg="1"/>
      <p:bldP spid="49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2.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4.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5.xml><?xml version="1.0" encoding="utf-8"?>
<p:tagLst xmlns:a="http://schemas.openxmlformats.org/drawingml/2006/main" xmlns:r="http://schemas.openxmlformats.org/officeDocument/2006/relationships" xmlns:p="http://schemas.openxmlformats.org/presentationml/2006/main">
  <p:tag name="ORDER" val="1"/>
  <p:tag name="MULTI-LINE" val="false"/>
  <p:tag name="TEXT" val="Action Title:"/>
  <p:tag name="FILL" val="true"/>
  <p:tag name="OPTIONAL" val="false"/>
  <p:tag name="NAME" val="Title1"/>
  <p:tag name="HEIGHT" val="1"/>
  <p:tag name="INDENTED" val="false"/>
  <p:tag name="CAPTION HEIGHT" val="2"/>
</p:tagLst>
</file>

<file path=ppt/tags/tag6.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FD234588-6E2D-E248-AA9A-1C474347FC74}"/>
    </a:ext>
  </a:extLst>
</a:theme>
</file>

<file path=ppt/theme/theme10.xml><?xml version="1.0" encoding="utf-8"?>
<a:theme xmlns:a="http://schemas.openxmlformats.org/drawingml/2006/main" name="2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White title page">
  <a:themeElements>
    <a:clrScheme name="1_White title page 9">
      <a:dk1>
        <a:srgbClr val="000000"/>
      </a:dk1>
      <a:lt1>
        <a:srgbClr val="DDDDDD"/>
      </a:lt1>
      <a:dk2>
        <a:srgbClr val="FFFFFF"/>
      </a:dk2>
      <a:lt2>
        <a:srgbClr val="000000"/>
      </a:lt2>
      <a:accent1>
        <a:srgbClr val="99CCFF"/>
      </a:accent1>
      <a:accent2>
        <a:srgbClr val="FFE433"/>
      </a:accent2>
      <a:accent3>
        <a:srgbClr val="EBEBEB"/>
      </a:accent3>
      <a:accent4>
        <a:srgbClr val="000000"/>
      </a:accent4>
      <a:accent5>
        <a:srgbClr val="CAE2FF"/>
      </a:accent5>
      <a:accent6>
        <a:srgbClr val="E7CF2D"/>
      </a:accent6>
      <a:hlink>
        <a:srgbClr val="000000"/>
      </a:hlink>
      <a:folHlink>
        <a:srgbClr val="CC0000"/>
      </a:folHlink>
    </a:clrScheme>
    <a:fontScheme name="1_White title page">
      <a:majorFont>
        <a:latin typeface="Arial Narrow"/>
        <a:ea typeface="標楷體"/>
        <a:cs typeface=""/>
      </a:majorFont>
      <a:minorFont>
        <a:latin typeface="Calibri"/>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rnd"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2400" b="1" i="0" u="none" strike="noStrike" cap="none" normalizeH="0" baseline="0" smtClean="0">
            <a:ln>
              <a:noFill/>
            </a:ln>
            <a:solidFill>
              <a:schemeClr val="tx1"/>
            </a:solidFill>
            <a:effectLst/>
            <a:latin typeface="Arial" charset="0"/>
            <a:ea typeface="標楷體" pitchFamily="65" charset="-120"/>
          </a:defRPr>
        </a:defPPr>
      </a:lstStyle>
    </a:spDef>
    <a:lnDef>
      <a:spPr bwMode="auto">
        <a:xfrm>
          <a:off x="0" y="0"/>
          <a:ext cx="1" cy="1"/>
        </a:xfrm>
        <a:custGeom>
          <a:avLst/>
          <a:gdLst/>
          <a:ahLst/>
          <a:cxnLst/>
          <a:rect l="0" t="0" r="0" b="0"/>
          <a:pathLst/>
        </a:custGeom>
        <a:solidFill>
          <a:schemeClr val="accent1"/>
        </a:solidFill>
        <a:ln w="12700" cap="rnd"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2400" b="1" i="0" u="none" strike="noStrike" cap="none" normalizeH="0" baseline="0" smtClean="0">
            <a:ln>
              <a:noFill/>
            </a:ln>
            <a:solidFill>
              <a:schemeClr val="tx1"/>
            </a:solidFill>
            <a:effectLst/>
            <a:latin typeface="Arial" charset="0"/>
            <a:ea typeface="標楷體" pitchFamily="65" charset="-120"/>
          </a:defRPr>
        </a:defPPr>
      </a:lstStyle>
    </a:lnDef>
  </a:objectDefaults>
  <a:extraClrSchemeLst>
    <a:extraClrScheme>
      <a:clrScheme name="1_White title pag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White title p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White title pag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White title pag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White title pag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White title pag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White title pag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White title page 8">
        <a:dk1>
          <a:srgbClr val="000000"/>
        </a:dk1>
        <a:lt1>
          <a:srgbClr val="B2B2B2"/>
        </a:lt1>
        <a:dk2>
          <a:srgbClr val="FFFFFF"/>
        </a:dk2>
        <a:lt2>
          <a:srgbClr val="000000"/>
        </a:lt2>
        <a:accent1>
          <a:srgbClr val="99CCFF"/>
        </a:accent1>
        <a:accent2>
          <a:srgbClr val="FFE433"/>
        </a:accent2>
        <a:accent3>
          <a:srgbClr val="D5D5D5"/>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
      <a:clrScheme name="1_White title page 9">
        <a:dk1>
          <a:srgbClr val="000000"/>
        </a:dk1>
        <a:lt1>
          <a:srgbClr val="DDDDDD"/>
        </a:lt1>
        <a:dk2>
          <a:srgbClr val="FFFFFF"/>
        </a:dk2>
        <a:lt2>
          <a:srgbClr val="000000"/>
        </a:lt2>
        <a:accent1>
          <a:srgbClr val="99CCFF"/>
        </a:accent1>
        <a:accent2>
          <a:srgbClr val="FFE433"/>
        </a:accent2>
        <a:accent3>
          <a:srgbClr val="EBEBEB"/>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0_White title page">
  <a:themeElements>
    <a:clrScheme name="1_White title page 9">
      <a:dk1>
        <a:srgbClr val="000000"/>
      </a:dk1>
      <a:lt1>
        <a:srgbClr val="DDDDDD"/>
      </a:lt1>
      <a:dk2>
        <a:srgbClr val="FFFFFF"/>
      </a:dk2>
      <a:lt2>
        <a:srgbClr val="000000"/>
      </a:lt2>
      <a:accent1>
        <a:srgbClr val="99CCFF"/>
      </a:accent1>
      <a:accent2>
        <a:srgbClr val="FFE433"/>
      </a:accent2>
      <a:accent3>
        <a:srgbClr val="EBEBEB"/>
      </a:accent3>
      <a:accent4>
        <a:srgbClr val="000000"/>
      </a:accent4>
      <a:accent5>
        <a:srgbClr val="CAE2FF"/>
      </a:accent5>
      <a:accent6>
        <a:srgbClr val="E7CF2D"/>
      </a:accent6>
      <a:hlink>
        <a:srgbClr val="000000"/>
      </a:hlink>
      <a:folHlink>
        <a:srgbClr val="CC0000"/>
      </a:folHlink>
    </a:clrScheme>
    <a:fontScheme name="1_White title page">
      <a:majorFont>
        <a:latin typeface="Arial Narrow"/>
        <a:ea typeface="標楷體"/>
        <a:cs typeface=""/>
      </a:majorFont>
      <a:minorFont>
        <a:latin typeface="Calibri"/>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rnd"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2400" b="1" i="0" u="none" strike="noStrike" cap="none" normalizeH="0" baseline="0" smtClean="0">
            <a:ln>
              <a:noFill/>
            </a:ln>
            <a:solidFill>
              <a:schemeClr val="tx1"/>
            </a:solidFill>
            <a:effectLst/>
            <a:latin typeface="Arial" charset="0"/>
            <a:ea typeface="標楷體" pitchFamily="65" charset="-120"/>
          </a:defRPr>
        </a:defPPr>
      </a:lstStyle>
    </a:spDef>
    <a:lnDef>
      <a:spPr bwMode="auto">
        <a:xfrm>
          <a:off x="0" y="0"/>
          <a:ext cx="1" cy="1"/>
        </a:xfrm>
        <a:custGeom>
          <a:avLst/>
          <a:gdLst/>
          <a:ahLst/>
          <a:cxnLst/>
          <a:rect l="0" t="0" r="0" b="0"/>
          <a:pathLst/>
        </a:custGeom>
        <a:solidFill>
          <a:schemeClr val="accent1"/>
        </a:solidFill>
        <a:ln w="12700" cap="rnd"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2400" b="1" i="0" u="none" strike="noStrike" cap="none" normalizeH="0" baseline="0" smtClean="0">
            <a:ln>
              <a:noFill/>
            </a:ln>
            <a:solidFill>
              <a:schemeClr val="tx1"/>
            </a:solidFill>
            <a:effectLst/>
            <a:latin typeface="Arial" charset="0"/>
            <a:ea typeface="標楷體" pitchFamily="65" charset="-120"/>
          </a:defRPr>
        </a:defPPr>
      </a:lstStyle>
    </a:lnDef>
  </a:objectDefaults>
  <a:extraClrSchemeLst>
    <a:extraClrScheme>
      <a:clrScheme name="1_White title pag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White title p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White title pag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White title pag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White title pag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White title pag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White title pag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White title page 8">
        <a:dk1>
          <a:srgbClr val="000000"/>
        </a:dk1>
        <a:lt1>
          <a:srgbClr val="B2B2B2"/>
        </a:lt1>
        <a:dk2>
          <a:srgbClr val="FFFFFF"/>
        </a:dk2>
        <a:lt2>
          <a:srgbClr val="000000"/>
        </a:lt2>
        <a:accent1>
          <a:srgbClr val="99CCFF"/>
        </a:accent1>
        <a:accent2>
          <a:srgbClr val="FFE433"/>
        </a:accent2>
        <a:accent3>
          <a:srgbClr val="D5D5D5"/>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
      <a:clrScheme name="1_White title page 9">
        <a:dk1>
          <a:srgbClr val="000000"/>
        </a:dk1>
        <a:lt1>
          <a:srgbClr val="DDDDDD"/>
        </a:lt1>
        <a:dk2>
          <a:srgbClr val="FFFFFF"/>
        </a:dk2>
        <a:lt2>
          <a:srgbClr val="000000"/>
        </a:lt2>
        <a:accent1>
          <a:srgbClr val="99CCFF"/>
        </a:accent1>
        <a:accent2>
          <a:srgbClr val="FFE433"/>
        </a:accent2>
        <a:accent3>
          <a:srgbClr val="EBEBEB"/>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Theme: Gray">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Theme: Bla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Theme: Grey">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6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5EF55A71-9ECA-3B4D-9228-77A596AD18DF}"/>
    </a:ext>
  </a:extLst>
</a:theme>
</file>

<file path=ppt/theme/theme18.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Arial_16x9" id="{F2269CCC-DC75-EE45-BD19-4714AC1A90CE}" vid="{3AC351B9-A5B6-6346-BF2C-CA0DCEED9CFD}"/>
    </a:ext>
  </a:extLst>
</a:theme>
</file>

<file path=ppt/theme/theme19.xml><?xml version="1.0" encoding="utf-8"?>
<a:theme xmlns:a="http://schemas.openxmlformats.org/drawingml/2006/main" name="7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5EF55A71-9ECA-3B4D-9228-77A596AD18DF}"/>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E0DC0E48-E47C-E147-B4B6-99979B7A8F7A}"/>
    </a:ext>
  </a:extLst>
</a:theme>
</file>

<file path=ppt/theme/theme20.xml><?xml version="1.0" encoding="utf-8"?>
<a:theme xmlns:a="http://schemas.openxmlformats.org/drawingml/2006/main" name="8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5EF55A71-9ECA-3B4D-9228-77A596AD18DF}"/>
    </a:ext>
  </a:extLst>
</a:theme>
</file>

<file path=ppt/theme/theme21.xml><?xml version="1.0" encoding="utf-8"?>
<a:theme xmlns:a="http://schemas.openxmlformats.org/drawingml/2006/main" name="1_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6350">
          <a:solidFill>
            <a:schemeClr val="bg2">
              <a:lumMod val="75000"/>
            </a:schemeClr>
          </a:solidFill>
        </a:ln>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dirty="0" smtClean="0">
            <a:latin typeface="宋体" panose="02010600030101010101" pitchFamily="2" charset="-122"/>
            <a:ea typeface="宋体" panose="02010600030101010101" pitchFamily="2"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noAutofit/>
      </a:bodyPr>
      <a:lstStyle>
        <a:defPPr>
          <a:spcBef>
            <a:spcPts val="900"/>
          </a:spcBef>
          <a:defRPr sz="1600" dirty="0" smtClean="0">
            <a:solidFill>
              <a:schemeClr val="tx2"/>
            </a:solidFill>
            <a:latin typeface="宋体" panose="02010600030101010101" pitchFamily="2" charset="-122"/>
            <a:ea typeface="宋体" panose="02010600030101010101" pitchFamily="2" charset="-122"/>
          </a:defRPr>
        </a:defPPr>
      </a:lstStyle>
    </a:txDef>
  </a:objectDefaults>
  <a:extraClrSchemeLst/>
</a:theme>
</file>

<file path=ppt/theme/theme22.xml><?xml version="1.0" encoding="utf-8"?>
<a:theme xmlns:a="http://schemas.openxmlformats.org/drawingml/2006/main" name="10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5EF55A71-9ECA-3B4D-9228-77A596AD18DF}"/>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5EF55A71-9ECA-3B4D-9228-77A596AD18DF}"/>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GCG GBS_Internal Template_2019-C" id="{9D326F66-569B-6A4C-9A8D-8DA6C67F5819}" vid="{D96DD729-09BD-DA41-8E4A-C802D2E5AE0C}"/>
    </a:ext>
  </a:extLst>
</a:theme>
</file>

<file path=ppt/theme/theme5.xml><?xml version="1.0" encoding="utf-8"?>
<a:theme xmlns:a="http://schemas.openxmlformats.org/drawingml/2006/main" name="1_White title page">
  <a:themeElements>
    <a:clrScheme name="1_White title page 9">
      <a:dk1>
        <a:srgbClr val="000000"/>
      </a:dk1>
      <a:lt1>
        <a:srgbClr val="DDDDDD"/>
      </a:lt1>
      <a:dk2>
        <a:srgbClr val="FFFFFF"/>
      </a:dk2>
      <a:lt2>
        <a:srgbClr val="000000"/>
      </a:lt2>
      <a:accent1>
        <a:srgbClr val="99CCFF"/>
      </a:accent1>
      <a:accent2>
        <a:srgbClr val="FFE433"/>
      </a:accent2>
      <a:accent3>
        <a:srgbClr val="EBEBEB"/>
      </a:accent3>
      <a:accent4>
        <a:srgbClr val="000000"/>
      </a:accent4>
      <a:accent5>
        <a:srgbClr val="CAE2FF"/>
      </a:accent5>
      <a:accent6>
        <a:srgbClr val="E7CF2D"/>
      </a:accent6>
      <a:hlink>
        <a:srgbClr val="000000"/>
      </a:hlink>
      <a:folHlink>
        <a:srgbClr val="CC0000"/>
      </a:folHlink>
    </a:clrScheme>
    <a:fontScheme name="1_White title page">
      <a:majorFont>
        <a:latin typeface="Arial Narrow"/>
        <a:ea typeface="標楷體"/>
        <a:cs typeface=""/>
      </a:majorFont>
      <a:minorFont>
        <a:latin typeface="Calibri"/>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rnd"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2400" b="1" i="0" u="none" strike="noStrike" cap="none" normalizeH="0" baseline="0" smtClean="0">
            <a:ln>
              <a:noFill/>
            </a:ln>
            <a:solidFill>
              <a:schemeClr val="tx1"/>
            </a:solidFill>
            <a:effectLst/>
            <a:latin typeface="Arial" charset="0"/>
            <a:ea typeface="標楷體" pitchFamily="65" charset="-120"/>
          </a:defRPr>
        </a:defPPr>
      </a:lstStyle>
    </a:spDef>
    <a:lnDef>
      <a:spPr bwMode="auto">
        <a:xfrm>
          <a:off x="0" y="0"/>
          <a:ext cx="1" cy="1"/>
        </a:xfrm>
        <a:custGeom>
          <a:avLst/>
          <a:gdLst/>
          <a:ahLst/>
          <a:cxnLst/>
          <a:rect l="0" t="0" r="0" b="0"/>
          <a:pathLst/>
        </a:custGeom>
        <a:solidFill>
          <a:schemeClr val="accent1"/>
        </a:solidFill>
        <a:ln w="12700" cap="rnd"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2400" b="1" i="0" u="none" strike="noStrike" cap="none" normalizeH="0" baseline="0" smtClean="0">
            <a:ln>
              <a:noFill/>
            </a:ln>
            <a:solidFill>
              <a:schemeClr val="tx1"/>
            </a:solidFill>
            <a:effectLst/>
            <a:latin typeface="Arial" charset="0"/>
            <a:ea typeface="標楷體" pitchFamily="65" charset="-120"/>
          </a:defRPr>
        </a:defPPr>
      </a:lstStyle>
    </a:lnDef>
  </a:objectDefaults>
  <a:extraClrSchemeLst>
    <a:extraClrScheme>
      <a:clrScheme name="1_White title pag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White title pag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White title pag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White title pag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White title pag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White title pag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White title pag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White title page 8">
        <a:dk1>
          <a:srgbClr val="000000"/>
        </a:dk1>
        <a:lt1>
          <a:srgbClr val="B2B2B2"/>
        </a:lt1>
        <a:dk2>
          <a:srgbClr val="FFFFFF"/>
        </a:dk2>
        <a:lt2>
          <a:srgbClr val="000000"/>
        </a:lt2>
        <a:accent1>
          <a:srgbClr val="99CCFF"/>
        </a:accent1>
        <a:accent2>
          <a:srgbClr val="FFE433"/>
        </a:accent2>
        <a:accent3>
          <a:srgbClr val="D5D5D5"/>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
      <a:clrScheme name="1_White title page 9">
        <a:dk1>
          <a:srgbClr val="000000"/>
        </a:dk1>
        <a:lt1>
          <a:srgbClr val="DDDDDD"/>
        </a:lt1>
        <a:dk2>
          <a:srgbClr val="FFFFFF"/>
        </a:dk2>
        <a:lt2>
          <a:srgbClr val="000000"/>
        </a:lt2>
        <a:accent1>
          <a:srgbClr val="99CCFF"/>
        </a:accent1>
        <a:accent2>
          <a:srgbClr val="FFE433"/>
        </a:accent2>
        <a:accent3>
          <a:srgbClr val="EBEBEB"/>
        </a:accent3>
        <a:accent4>
          <a:srgbClr val="000000"/>
        </a:accent4>
        <a:accent5>
          <a:srgbClr val="CAE2FF"/>
        </a:accent5>
        <a:accent6>
          <a:srgbClr val="E7CF2D"/>
        </a:accent6>
        <a:hlink>
          <a:srgbClr val="000000"/>
        </a:hlink>
        <a:folHlink>
          <a:srgbClr val="CC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31105</TotalTime>
  <Words>103</Words>
  <Application>Microsoft Office PowerPoint</Application>
  <PresentationFormat>如螢幕大小 (16:9)</PresentationFormat>
  <Paragraphs>28</Paragraphs>
  <Slides>1</Slides>
  <Notes>0</Notes>
  <HiddenSlides>0</HiddenSlides>
  <MMClips>0</MMClips>
  <ScaleCrop>false</ScaleCrop>
  <HeadingPairs>
    <vt:vector size="6" baseType="variant">
      <vt:variant>
        <vt:lpstr>使用字型</vt:lpstr>
      </vt:variant>
      <vt:variant>
        <vt:i4>26</vt:i4>
      </vt:variant>
      <vt:variant>
        <vt:lpstr>佈景主題</vt:lpstr>
      </vt:variant>
      <vt:variant>
        <vt:i4>22</vt:i4>
      </vt:variant>
      <vt:variant>
        <vt:lpstr>投影片標題</vt:lpstr>
      </vt:variant>
      <vt:variant>
        <vt:i4>1</vt:i4>
      </vt:variant>
    </vt:vector>
  </HeadingPairs>
  <TitlesOfParts>
    <vt:vector size="49" baseType="lpstr">
      <vt:lpstr>.AppleSystemUIFont</vt:lpstr>
      <vt:lpstr>Arial Regular</vt:lpstr>
      <vt:lpstr>仿宋_GB2312</vt:lpstr>
      <vt:lpstr>Helvetica Light</vt:lpstr>
      <vt:lpstr>Helvetica Neue</vt:lpstr>
      <vt:lpstr>Helvetica Neue Light</vt:lpstr>
      <vt:lpstr>Helvetica Neue Thin</vt:lpstr>
      <vt:lpstr>HelveticaNeueLT Pro 45 Lt</vt:lpstr>
      <vt:lpstr>HelveticaNeueLT Pro 55 Roman</vt:lpstr>
      <vt:lpstr>HelvNeue Light for IBM</vt:lpstr>
      <vt:lpstr>IBM Plex Sans Regular</vt:lpstr>
      <vt:lpstr>LucidaGrande</vt:lpstr>
      <vt:lpstr>微软雅黑</vt:lpstr>
      <vt:lpstr>Microsoft JhengHei</vt:lpstr>
      <vt:lpstr>楷体</vt:lpstr>
      <vt:lpstr>標楷體</vt:lpstr>
      <vt:lpstr>Arial</vt:lpstr>
      <vt:lpstr>Arial Narrow</vt:lpstr>
      <vt:lpstr>Calibri</vt:lpstr>
      <vt:lpstr>Helvetica</vt:lpstr>
      <vt:lpstr>IBM Plex Sans</vt:lpstr>
      <vt:lpstr>IBM Plex Sans SemiBold</vt:lpstr>
      <vt:lpstr>Marlett</vt:lpstr>
      <vt:lpstr>Times New Roman</vt:lpstr>
      <vt:lpstr>Verdana</vt:lpstr>
      <vt:lpstr>Wingdings</vt:lpstr>
      <vt:lpstr>1_COVERS</vt:lpstr>
      <vt:lpstr>2_Dark Background</vt:lpstr>
      <vt:lpstr>3_Light Background</vt:lpstr>
      <vt:lpstr>4_Color Block</vt:lpstr>
      <vt:lpstr>1_White title page</vt:lpstr>
      <vt:lpstr>3_Dark Background</vt:lpstr>
      <vt:lpstr>4_Light Background</vt:lpstr>
      <vt:lpstr>5_Light Background</vt:lpstr>
      <vt:lpstr>5_Color Block</vt:lpstr>
      <vt:lpstr>2_COVERS</vt:lpstr>
      <vt:lpstr>2_White title page</vt:lpstr>
      <vt:lpstr>10_White title page</vt:lpstr>
      <vt:lpstr>3_COVERS</vt:lpstr>
      <vt:lpstr>Theme: Gray</vt:lpstr>
      <vt:lpstr>Theme: Black</vt:lpstr>
      <vt:lpstr>Theme: Grey</vt:lpstr>
      <vt:lpstr>6_Light Background</vt:lpstr>
      <vt:lpstr>1_IBM BxD 2018 black background</vt:lpstr>
      <vt:lpstr>7_Light Background</vt:lpstr>
      <vt:lpstr>8_Light Background</vt:lpstr>
      <vt:lpstr>1_Custom Design</vt:lpstr>
      <vt:lpstr>10_Light Background</vt:lpstr>
      <vt:lpstr>PowerPoint 簡報</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Weber</dc:creator>
  <cp:keywords/>
  <dc:description/>
  <cp:lastModifiedBy>Shawn Ke</cp:lastModifiedBy>
  <cp:revision>1495</cp:revision>
  <cp:lastPrinted>2019-03-27T03:16:16Z</cp:lastPrinted>
  <dcterms:created xsi:type="dcterms:W3CDTF">2017-10-15T17:28:19Z</dcterms:created>
  <dcterms:modified xsi:type="dcterms:W3CDTF">2019-11-08T15:40:28Z</dcterms:modified>
  <cp:category/>
</cp:coreProperties>
</file>